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684" r:id="rId2"/>
    <p:sldMasterId id="2147483660" r:id="rId3"/>
    <p:sldMasterId id="2147483709" r:id="rId4"/>
  </p:sldMasterIdLst>
  <p:notesMasterIdLst>
    <p:notesMasterId r:id="rId46"/>
  </p:notesMasterIdLst>
  <p:sldIdLst>
    <p:sldId id="256" r:id="rId5"/>
    <p:sldId id="365" r:id="rId6"/>
    <p:sldId id="427" r:id="rId7"/>
    <p:sldId id="428" r:id="rId8"/>
    <p:sldId id="429" r:id="rId9"/>
    <p:sldId id="430" r:id="rId10"/>
    <p:sldId id="431" r:id="rId11"/>
    <p:sldId id="432" r:id="rId12"/>
    <p:sldId id="433" r:id="rId13"/>
    <p:sldId id="374" r:id="rId14"/>
    <p:sldId id="384" r:id="rId15"/>
    <p:sldId id="385" r:id="rId16"/>
    <p:sldId id="387" r:id="rId17"/>
    <p:sldId id="388" r:id="rId18"/>
    <p:sldId id="479" r:id="rId19"/>
    <p:sldId id="480" r:id="rId20"/>
    <p:sldId id="482" r:id="rId21"/>
    <p:sldId id="483" r:id="rId22"/>
    <p:sldId id="392" r:id="rId23"/>
    <p:sldId id="393" r:id="rId24"/>
    <p:sldId id="484" r:id="rId25"/>
    <p:sldId id="485" r:id="rId26"/>
    <p:sldId id="486" r:id="rId27"/>
    <p:sldId id="487" r:id="rId28"/>
    <p:sldId id="395" r:id="rId29"/>
    <p:sldId id="488" r:id="rId30"/>
    <p:sldId id="458" r:id="rId31"/>
    <p:sldId id="459" r:id="rId32"/>
    <p:sldId id="489" r:id="rId33"/>
    <p:sldId id="441" r:id="rId34"/>
    <p:sldId id="448" r:id="rId35"/>
    <p:sldId id="449" r:id="rId36"/>
    <p:sldId id="450" r:id="rId37"/>
    <p:sldId id="451" r:id="rId38"/>
    <p:sldId id="452" r:id="rId39"/>
    <p:sldId id="453" r:id="rId40"/>
    <p:sldId id="454" r:id="rId41"/>
    <p:sldId id="455" r:id="rId42"/>
    <p:sldId id="456" r:id="rId43"/>
    <p:sldId id="457" r:id="rId44"/>
    <p:sldId id="47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lay G." initials="FG"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AFF45"/>
    <a:srgbClr val="4BFF54"/>
    <a:srgbClr val="81BB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8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Documents%20and%20Settings\j.hattie\My%20Documents\meta%20master%20file\data%20August%202004\EffectSizesAll.xls"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file:///\\uom-file.unimelb.edu.au\460\Users\jhattie\Documents\For%20Kiel%20self.xlsx" TargetMode="External"/><Relationship Id="rId2"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4" Type="http://schemas.microsoft.com/office/2011/relationships/chartColorStyle" Target="colors1.xml"/><Relationship Id="rId1" Type="http://schemas.openxmlformats.org/officeDocument/2006/relationships/oleObject" Target="file:///\\uom-file.unimelb.edu.au\460\Users\jhattie\Documents\Tassie%20Primary%20Schools%20(1).xlsx" TargetMode="External"/><Relationship Id="rId2"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hPercent val="60"/>
      <c:rotY val="20"/>
      <c:depthPercent val="500"/>
      <c:rAngAx val="1"/>
    </c:view3D>
    <c:floor>
      <c:thickness val="0"/>
    </c:floor>
    <c:sideWall>
      <c:thickness val="0"/>
      <c:spPr>
        <a:ln w="25400">
          <a:noFill/>
        </a:ln>
      </c:spPr>
    </c:sideWall>
    <c:backWall>
      <c:thickness val="0"/>
    </c:backWall>
    <c:plotArea>
      <c:layout>
        <c:manualLayout>
          <c:layoutTarget val="inner"/>
          <c:xMode val="edge"/>
          <c:yMode val="edge"/>
          <c:x val="0.0602863313761987"/>
          <c:y val="0.0660762942779292"/>
          <c:w val="0.929368039257901"/>
          <c:h val="0.785915370174698"/>
        </c:manualLayout>
      </c:layout>
      <c:bar3DChart>
        <c:barDir val="col"/>
        <c:grouping val="clustered"/>
        <c:varyColors val="0"/>
        <c:ser>
          <c:idx val="0"/>
          <c:order val="0"/>
          <c:spPr>
            <a:solidFill>
              <a:srgbClr val="98FB21"/>
            </a:solidFill>
            <a:ln w="12700">
              <a:solidFill>
                <a:srgbClr val="000000"/>
              </a:solidFill>
              <a:prstDash val="solid"/>
            </a:ln>
          </c:spPr>
          <c:invertIfNegative val="0"/>
          <c:dPt>
            <c:idx val="0"/>
            <c:invertIfNegative val="0"/>
            <c:bubble3D val="0"/>
            <c:spPr>
              <a:solidFill>
                <a:srgbClr val="FF0000"/>
              </a:solidFill>
            </c:spPr>
            <c:extLst xmlns:c16r2="http://schemas.microsoft.com/office/drawing/2015/06/chart">
              <c:ext xmlns:c16="http://schemas.microsoft.com/office/drawing/2014/chart" uri="{C3380CC4-5D6E-409C-BE32-E72D297353CC}">
                <c16:uniqueId val="{00000001-FAE8-4C10-AAEC-CCCB20204A26}"/>
              </c:ext>
            </c:extLst>
          </c:dPt>
          <c:dPt>
            <c:idx val="1"/>
            <c:invertIfNegative val="0"/>
            <c:bubble3D val="0"/>
            <c:spPr>
              <a:solidFill>
                <a:srgbClr val="FF0000"/>
              </a:solidFill>
            </c:spPr>
            <c:extLst xmlns:c16r2="http://schemas.microsoft.com/office/drawing/2015/06/chart">
              <c:ext xmlns:c16="http://schemas.microsoft.com/office/drawing/2014/chart" uri="{C3380CC4-5D6E-409C-BE32-E72D297353CC}">
                <c16:uniqueId val="{00000003-FAE8-4C10-AAEC-CCCB20204A26}"/>
              </c:ext>
            </c:extLst>
          </c:dPt>
          <c:dPt>
            <c:idx val="2"/>
            <c:invertIfNegative val="0"/>
            <c:bubble3D val="0"/>
            <c:spPr>
              <a:solidFill>
                <a:srgbClr val="FF0000"/>
              </a:solidFill>
            </c:spPr>
            <c:extLst xmlns:c16r2="http://schemas.microsoft.com/office/drawing/2015/06/chart">
              <c:ext xmlns:c16="http://schemas.microsoft.com/office/drawing/2014/chart" uri="{C3380CC4-5D6E-409C-BE32-E72D297353CC}">
                <c16:uniqueId val="{00000005-FAE8-4C10-AAEC-CCCB20204A26}"/>
              </c:ext>
            </c:extLst>
          </c:dPt>
          <c:dPt>
            <c:idx val="3"/>
            <c:invertIfNegative val="0"/>
            <c:bubble3D val="0"/>
            <c:spPr>
              <a:solidFill>
                <a:srgbClr val="FF0000"/>
              </a:solidFill>
            </c:spPr>
            <c:extLst xmlns:c16r2="http://schemas.microsoft.com/office/drawing/2015/06/chart">
              <c:ext xmlns:c16="http://schemas.microsoft.com/office/drawing/2014/chart" uri="{C3380CC4-5D6E-409C-BE32-E72D297353CC}">
                <c16:uniqueId val="{00000007-FAE8-4C10-AAEC-CCCB20204A26}"/>
              </c:ext>
            </c:extLst>
          </c:dPt>
          <c:dPt>
            <c:idx val="4"/>
            <c:invertIfNegative val="0"/>
            <c:bubble3D val="0"/>
            <c:spPr>
              <a:solidFill>
                <a:srgbClr val="FF0000"/>
              </a:solidFill>
            </c:spPr>
            <c:extLst xmlns:c16r2="http://schemas.microsoft.com/office/drawing/2015/06/chart">
              <c:ext xmlns:c16="http://schemas.microsoft.com/office/drawing/2014/chart" uri="{C3380CC4-5D6E-409C-BE32-E72D297353CC}">
                <c16:uniqueId val="{00000009-FAE8-4C10-AAEC-CCCB20204A26}"/>
              </c:ext>
            </c:extLst>
          </c:dPt>
          <c:dPt>
            <c:idx val="5"/>
            <c:invertIfNegative val="0"/>
            <c:bubble3D val="0"/>
            <c:spPr>
              <a:solidFill>
                <a:srgbClr val="FF0000"/>
              </a:solidFill>
            </c:spPr>
            <c:extLst xmlns:c16r2="http://schemas.microsoft.com/office/drawing/2015/06/chart">
              <c:ext xmlns:c16="http://schemas.microsoft.com/office/drawing/2014/chart" uri="{C3380CC4-5D6E-409C-BE32-E72D297353CC}">
                <c16:uniqueId val="{0000000B-FAE8-4C10-AAEC-CCCB20204A26}"/>
              </c:ext>
            </c:extLst>
          </c:dPt>
          <c:dPt>
            <c:idx val="6"/>
            <c:invertIfNegative val="0"/>
            <c:bubble3D val="0"/>
            <c:spPr>
              <a:solidFill>
                <a:srgbClr val="FF0000"/>
              </a:solidFill>
            </c:spPr>
            <c:extLst xmlns:c16r2="http://schemas.microsoft.com/office/drawing/2015/06/chart">
              <c:ext xmlns:c16="http://schemas.microsoft.com/office/drawing/2014/chart" uri="{C3380CC4-5D6E-409C-BE32-E72D297353CC}">
                <c16:uniqueId val="{0000000D-FAE8-4C10-AAEC-CCCB20204A26}"/>
              </c:ext>
            </c:extLst>
          </c:dPt>
          <c:dPt>
            <c:idx val="7"/>
            <c:invertIfNegative val="0"/>
            <c:bubble3D val="0"/>
            <c:spPr>
              <a:solidFill>
                <a:srgbClr val="FF0000"/>
              </a:solidFill>
            </c:spPr>
            <c:extLst xmlns:c16r2="http://schemas.microsoft.com/office/drawing/2015/06/chart">
              <c:ext xmlns:c16="http://schemas.microsoft.com/office/drawing/2014/chart" uri="{C3380CC4-5D6E-409C-BE32-E72D297353CC}">
                <c16:uniqueId val="{0000000F-FAE8-4C10-AAEC-CCCB20204A26}"/>
              </c:ext>
            </c:extLst>
          </c:dPt>
          <c:dPt>
            <c:idx val="8"/>
            <c:invertIfNegative val="0"/>
            <c:bubble3D val="0"/>
            <c:spPr>
              <a:solidFill>
                <a:srgbClr val="FF0000"/>
              </a:solidFill>
            </c:spPr>
            <c:extLst xmlns:c16r2="http://schemas.microsoft.com/office/drawing/2015/06/chart">
              <c:ext xmlns:c16="http://schemas.microsoft.com/office/drawing/2014/chart" uri="{C3380CC4-5D6E-409C-BE32-E72D297353CC}">
                <c16:uniqueId val="{00000011-FAE8-4C10-AAEC-CCCB20204A26}"/>
              </c:ext>
            </c:extLst>
          </c:dPt>
          <c:dPt>
            <c:idx val="9"/>
            <c:invertIfNegative val="0"/>
            <c:bubble3D val="0"/>
            <c:spPr>
              <a:solidFill>
                <a:srgbClr val="FF0000"/>
              </a:solidFill>
            </c:spPr>
            <c:extLst xmlns:c16r2="http://schemas.microsoft.com/office/drawing/2015/06/chart">
              <c:ext xmlns:c16="http://schemas.microsoft.com/office/drawing/2014/chart" uri="{C3380CC4-5D6E-409C-BE32-E72D297353CC}">
                <c16:uniqueId val="{00000013-FAE8-4C10-AAEC-CCCB20204A26}"/>
              </c:ext>
            </c:extLst>
          </c:dPt>
          <c:dPt>
            <c:idx val="10"/>
            <c:invertIfNegative val="0"/>
            <c:bubble3D val="0"/>
            <c:spPr>
              <a:solidFill>
                <a:srgbClr val="FF0000"/>
              </a:solidFill>
            </c:spPr>
            <c:extLst xmlns:c16r2="http://schemas.microsoft.com/office/drawing/2015/06/chart">
              <c:ext xmlns:c16="http://schemas.microsoft.com/office/drawing/2014/chart" uri="{C3380CC4-5D6E-409C-BE32-E72D297353CC}">
                <c16:uniqueId val="{00000015-FAE8-4C10-AAEC-CCCB20204A26}"/>
              </c:ext>
            </c:extLst>
          </c:dPt>
          <c:dPt>
            <c:idx val="11"/>
            <c:invertIfNegative val="0"/>
            <c:bubble3D val="0"/>
            <c:spPr>
              <a:solidFill>
                <a:srgbClr val="FF0000"/>
              </a:solidFill>
            </c:spPr>
            <c:extLst xmlns:c16r2="http://schemas.microsoft.com/office/drawing/2015/06/chart">
              <c:ext xmlns:c16="http://schemas.microsoft.com/office/drawing/2014/chart" uri="{C3380CC4-5D6E-409C-BE32-E72D297353CC}">
                <c16:uniqueId val="{00000017-FAE8-4C10-AAEC-CCCB20204A26}"/>
              </c:ext>
            </c:extLst>
          </c:dPt>
          <c:dPt>
            <c:idx val="12"/>
            <c:invertIfNegative val="0"/>
            <c:bubble3D val="0"/>
            <c:spPr>
              <a:solidFill>
                <a:srgbClr val="FF0000"/>
              </a:solidFill>
            </c:spPr>
            <c:extLst xmlns:c16r2="http://schemas.microsoft.com/office/drawing/2015/06/chart">
              <c:ext xmlns:c16="http://schemas.microsoft.com/office/drawing/2014/chart" uri="{C3380CC4-5D6E-409C-BE32-E72D297353CC}">
                <c16:uniqueId val="{00000019-FAE8-4C10-AAEC-CCCB20204A26}"/>
              </c:ext>
            </c:extLst>
          </c:dPt>
          <c:dPt>
            <c:idx val="13"/>
            <c:invertIfNegative val="0"/>
            <c:bubble3D val="0"/>
            <c:spPr>
              <a:solidFill>
                <a:srgbClr val="FF0000"/>
              </a:solidFill>
            </c:spPr>
            <c:extLst xmlns:c16r2="http://schemas.microsoft.com/office/drawing/2015/06/chart">
              <c:ext xmlns:c16="http://schemas.microsoft.com/office/drawing/2014/chart" uri="{C3380CC4-5D6E-409C-BE32-E72D297353CC}">
                <c16:uniqueId val="{0000001B-FAE8-4C10-AAEC-CCCB20204A26}"/>
              </c:ext>
            </c:extLst>
          </c:dPt>
          <c:dPt>
            <c:idx val="14"/>
            <c:invertIfNegative val="0"/>
            <c:bubble3D val="0"/>
            <c:spPr>
              <a:solidFill>
                <a:srgbClr val="FF0000"/>
              </a:solidFill>
            </c:spPr>
            <c:extLst xmlns:c16r2="http://schemas.microsoft.com/office/drawing/2015/06/chart">
              <c:ext xmlns:c16="http://schemas.microsoft.com/office/drawing/2014/chart" uri="{C3380CC4-5D6E-409C-BE32-E72D297353CC}">
                <c16:uniqueId val="{0000001D-FAE8-4C10-AAEC-CCCB20204A26}"/>
              </c:ext>
            </c:extLst>
          </c:dPt>
          <c:dPt>
            <c:idx val="15"/>
            <c:invertIfNegative val="0"/>
            <c:bubble3D val="0"/>
            <c:spPr>
              <a:solidFill>
                <a:srgbClr val="FF0000"/>
              </a:solidFill>
            </c:spPr>
            <c:extLst xmlns:c16r2="http://schemas.microsoft.com/office/drawing/2015/06/chart">
              <c:ext xmlns:c16="http://schemas.microsoft.com/office/drawing/2014/chart" uri="{C3380CC4-5D6E-409C-BE32-E72D297353CC}">
                <c16:uniqueId val="{0000001F-FAE8-4C10-AAEC-CCCB20204A26}"/>
              </c:ext>
            </c:extLst>
          </c:dPt>
          <c:dPt>
            <c:idx val="16"/>
            <c:invertIfNegative val="0"/>
            <c:bubble3D val="0"/>
            <c:spPr>
              <a:solidFill>
                <a:srgbClr val="FF0000"/>
              </a:solidFill>
            </c:spPr>
            <c:extLst xmlns:c16r2="http://schemas.microsoft.com/office/drawing/2015/06/chart">
              <c:ext xmlns:c16="http://schemas.microsoft.com/office/drawing/2014/chart" uri="{C3380CC4-5D6E-409C-BE32-E72D297353CC}">
                <c16:uniqueId val="{00000021-FAE8-4C10-AAEC-CCCB20204A26}"/>
              </c:ext>
            </c:extLst>
          </c:dPt>
          <c:dPt>
            <c:idx val="17"/>
            <c:invertIfNegative val="0"/>
            <c:bubble3D val="0"/>
            <c:spPr>
              <a:solidFill>
                <a:srgbClr val="FF0000"/>
              </a:solidFill>
            </c:spPr>
            <c:extLst xmlns:c16r2="http://schemas.microsoft.com/office/drawing/2015/06/chart">
              <c:ext xmlns:c16="http://schemas.microsoft.com/office/drawing/2014/chart" uri="{C3380CC4-5D6E-409C-BE32-E72D297353CC}">
                <c16:uniqueId val="{00000023-FAE8-4C10-AAEC-CCCB20204A26}"/>
              </c:ext>
            </c:extLst>
          </c:dPt>
          <c:dPt>
            <c:idx val="18"/>
            <c:invertIfNegative val="0"/>
            <c:bubble3D val="0"/>
            <c:spPr>
              <a:solidFill>
                <a:srgbClr val="FF0000"/>
              </a:solidFill>
            </c:spPr>
            <c:extLst xmlns:c16r2="http://schemas.microsoft.com/office/drawing/2015/06/chart">
              <c:ext xmlns:c16="http://schemas.microsoft.com/office/drawing/2014/chart" uri="{C3380CC4-5D6E-409C-BE32-E72D297353CC}">
                <c16:uniqueId val="{00000025-FAE8-4C10-AAEC-CCCB20204A26}"/>
              </c:ext>
            </c:extLst>
          </c:dPt>
          <c:dPt>
            <c:idx val="19"/>
            <c:invertIfNegative val="0"/>
            <c:bubble3D val="0"/>
            <c:spPr>
              <a:solidFill>
                <a:srgbClr val="FF0000"/>
              </a:solidFill>
            </c:spPr>
            <c:extLst xmlns:c16r2="http://schemas.microsoft.com/office/drawing/2015/06/chart">
              <c:ext xmlns:c16="http://schemas.microsoft.com/office/drawing/2014/chart" uri="{C3380CC4-5D6E-409C-BE32-E72D297353CC}">
                <c16:uniqueId val="{00000027-FAE8-4C10-AAEC-CCCB20204A26}"/>
              </c:ext>
            </c:extLst>
          </c:dPt>
          <c:dPt>
            <c:idx val="20"/>
            <c:invertIfNegative val="0"/>
            <c:bubble3D val="0"/>
            <c:spPr>
              <a:solidFill>
                <a:srgbClr val="FF0000"/>
              </a:solidFill>
            </c:spPr>
            <c:extLst xmlns:c16r2="http://schemas.microsoft.com/office/drawing/2015/06/chart">
              <c:ext xmlns:c16="http://schemas.microsoft.com/office/drawing/2014/chart" uri="{C3380CC4-5D6E-409C-BE32-E72D297353CC}">
                <c16:uniqueId val="{00000029-FAE8-4C10-AAEC-CCCB20204A26}"/>
              </c:ext>
            </c:extLst>
          </c:dPt>
          <c:dPt>
            <c:idx val="21"/>
            <c:invertIfNegative val="0"/>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2B-FAE8-4C10-AAEC-CCCB20204A26}"/>
              </c:ext>
            </c:extLst>
          </c:dPt>
          <c:dPt>
            <c:idx val="22"/>
            <c:invertIfNegative val="0"/>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2D-FAE8-4C10-AAEC-CCCB20204A26}"/>
              </c:ext>
            </c:extLst>
          </c:dPt>
          <c:dPt>
            <c:idx val="23"/>
            <c:invertIfNegative val="0"/>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2F-FAE8-4C10-AAEC-CCCB20204A26}"/>
              </c:ext>
            </c:extLst>
          </c:dPt>
          <c:dPt>
            <c:idx val="24"/>
            <c:invertIfNegative val="0"/>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31-FAE8-4C10-AAEC-CCCB20204A26}"/>
              </c:ext>
            </c:extLst>
          </c:dPt>
          <c:dPt>
            <c:idx val="25"/>
            <c:invertIfNegative val="0"/>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33-FAE8-4C10-AAEC-CCCB20204A26}"/>
              </c:ext>
            </c:extLst>
          </c:dPt>
          <c:dPt>
            <c:idx val="26"/>
            <c:invertIfNegative val="0"/>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35-FAE8-4C10-AAEC-CCCB20204A26}"/>
              </c:ext>
            </c:extLst>
          </c:dPt>
          <c:dPt>
            <c:idx val="27"/>
            <c:invertIfNegative val="0"/>
            <c:bubble3D val="0"/>
            <c:spPr>
              <a:solidFill>
                <a:srgbClr val="FFFF00"/>
              </a:solidFill>
              <a:ln w="12700">
                <a:solidFill>
                  <a:srgbClr val="000000"/>
                </a:solidFill>
                <a:prstDash val="solid"/>
              </a:ln>
            </c:spPr>
            <c:extLst xmlns:c16r2="http://schemas.microsoft.com/office/drawing/2015/06/chart">
              <c:ext xmlns:c16="http://schemas.microsoft.com/office/drawing/2014/chart" uri="{C3380CC4-5D6E-409C-BE32-E72D297353CC}">
                <c16:uniqueId val="{00000037-FAE8-4C10-AAEC-CCCB20204A26}"/>
              </c:ext>
            </c:extLst>
          </c:dPt>
          <c:dPt>
            <c:idx val="28"/>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39-FAE8-4C10-AAEC-CCCB20204A26}"/>
              </c:ext>
            </c:extLst>
          </c:dPt>
          <c:dPt>
            <c:idx val="29"/>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3B-FAE8-4C10-AAEC-CCCB20204A26}"/>
              </c:ext>
            </c:extLst>
          </c:dPt>
          <c:dPt>
            <c:idx val="30"/>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3D-FAE8-4C10-AAEC-CCCB20204A26}"/>
              </c:ext>
            </c:extLst>
          </c:dPt>
          <c:dPt>
            <c:idx val="31"/>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3F-FAE8-4C10-AAEC-CCCB20204A26}"/>
              </c:ext>
            </c:extLst>
          </c:dPt>
          <c:dPt>
            <c:idx val="32"/>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1-FAE8-4C10-AAEC-CCCB20204A26}"/>
              </c:ext>
            </c:extLst>
          </c:dPt>
          <c:dPt>
            <c:idx val="33"/>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3-FAE8-4C10-AAEC-CCCB20204A26}"/>
              </c:ext>
            </c:extLst>
          </c:dPt>
          <c:dPt>
            <c:idx val="34"/>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5-FAE8-4C10-AAEC-CCCB20204A26}"/>
              </c:ext>
            </c:extLst>
          </c:dPt>
          <c:dPt>
            <c:idx val="35"/>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7-FAE8-4C10-AAEC-CCCB20204A26}"/>
              </c:ext>
            </c:extLst>
          </c:dPt>
          <c:dPt>
            <c:idx val="36"/>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9-FAE8-4C10-AAEC-CCCB20204A26}"/>
              </c:ext>
            </c:extLst>
          </c:dPt>
          <c:dPt>
            <c:idx val="37"/>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B-FAE8-4C10-AAEC-CCCB20204A26}"/>
              </c:ext>
            </c:extLst>
          </c:dPt>
          <c:dPt>
            <c:idx val="38"/>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D-FAE8-4C10-AAEC-CCCB20204A26}"/>
              </c:ext>
            </c:extLst>
          </c:dPt>
          <c:dPt>
            <c:idx val="39"/>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4F-FAE8-4C10-AAEC-CCCB20204A26}"/>
              </c:ext>
            </c:extLst>
          </c:dPt>
          <c:dPt>
            <c:idx val="40"/>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1-FAE8-4C10-AAEC-CCCB20204A26}"/>
              </c:ext>
            </c:extLst>
          </c:dPt>
          <c:dPt>
            <c:idx val="41"/>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3-FAE8-4C10-AAEC-CCCB20204A26}"/>
              </c:ext>
            </c:extLst>
          </c:dPt>
          <c:dPt>
            <c:idx val="42"/>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5-FAE8-4C10-AAEC-CCCB20204A26}"/>
              </c:ext>
            </c:extLst>
          </c:dPt>
          <c:dPt>
            <c:idx val="43"/>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7-FAE8-4C10-AAEC-CCCB20204A26}"/>
              </c:ext>
            </c:extLst>
          </c:dPt>
          <c:dPt>
            <c:idx val="44"/>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9-FAE8-4C10-AAEC-CCCB20204A26}"/>
              </c:ext>
            </c:extLst>
          </c:dPt>
          <c:dPt>
            <c:idx val="45"/>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B-FAE8-4C10-AAEC-CCCB20204A26}"/>
              </c:ext>
            </c:extLst>
          </c:dPt>
          <c:dPt>
            <c:idx val="46"/>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D-FAE8-4C10-AAEC-CCCB20204A26}"/>
              </c:ext>
            </c:extLst>
          </c:dPt>
          <c:dPt>
            <c:idx val="47"/>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5F-FAE8-4C10-AAEC-CCCB20204A26}"/>
              </c:ext>
            </c:extLst>
          </c:dPt>
          <c:dPt>
            <c:idx val="48"/>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1-FAE8-4C10-AAEC-CCCB20204A26}"/>
              </c:ext>
            </c:extLst>
          </c:dPt>
          <c:dPt>
            <c:idx val="49"/>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3-FAE8-4C10-AAEC-CCCB20204A26}"/>
              </c:ext>
            </c:extLst>
          </c:dPt>
          <c:dPt>
            <c:idx val="50"/>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5-FAE8-4C10-AAEC-CCCB20204A26}"/>
              </c:ext>
            </c:extLst>
          </c:dPt>
          <c:dPt>
            <c:idx val="51"/>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7-FAE8-4C10-AAEC-CCCB20204A26}"/>
              </c:ext>
            </c:extLst>
          </c:dPt>
          <c:dPt>
            <c:idx val="52"/>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9-FAE8-4C10-AAEC-CCCB20204A26}"/>
              </c:ext>
            </c:extLst>
          </c:dPt>
          <c:dPt>
            <c:idx val="53"/>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B-FAE8-4C10-AAEC-CCCB20204A26}"/>
              </c:ext>
            </c:extLst>
          </c:dPt>
          <c:dPt>
            <c:idx val="54"/>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D-FAE8-4C10-AAEC-CCCB20204A26}"/>
              </c:ext>
            </c:extLst>
          </c:dPt>
          <c:dPt>
            <c:idx val="55"/>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6F-FAE8-4C10-AAEC-CCCB20204A26}"/>
              </c:ext>
            </c:extLst>
          </c:dPt>
          <c:dPt>
            <c:idx val="56"/>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71-FAE8-4C10-AAEC-CCCB20204A26}"/>
              </c:ext>
            </c:extLst>
          </c:dPt>
          <c:dPt>
            <c:idx val="57"/>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73-FAE8-4C10-AAEC-CCCB20204A26}"/>
              </c:ext>
            </c:extLst>
          </c:dPt>
          <c:dPt>
            <c:idx val="58"/>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75-FAE8-4C10-AAEC-CCCB20204A26}"/>
              </c:ext>
            </c:extLst>
          </c:dPt>
          <c:dPt>
            <c:idx val="59"/>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77-FAE8-4C10-AAEC-CCCB20204A26}"/>
              </c:ext>
            </c:extLst>
          </c:dPt>
          <c:dPt>
            <c:idx val="60"/>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79-FAE8-4C10-AAEC-CCCB20204A26}"/>
              </c:ext>
            </c:extLst>
          </c:dPt>
          <c:dPt>
            <c:idx val="61"/>
            <c:invertIfNegative val="0"/>
            <c:bubble3D val="0"/>
            <c:spPr>
              <a:solidFill>
                <a:srgbClr val="00B0F0"/>
              </a:solidFill>
              <a:ln w="12700">
                <a:solidFill>
                  <a:srgbClr val="000000"/>
                </a:solidFill>
                <a:prstDash val="solid"/>
              </a:ln>
            </c:spPr>
            <c:extLst xmlns:c16r2="http://schemas.microsoft.com/office/drawing/2015/06/chart">
              <c:ext xmlns:c16="http://schemas.microsoft.com/office/drawing/2014/chart" uri="{C3380CC4-5D6E-409C-BE32-E72D297353CC}">
                <c16:uniqueId val="{0000007B-FAE8-4C10-AAEC-CCCB20204A26}"/>
              </c:ext>
            </c:extLst>
          </c:dPt>
          <c:cat>
            <c:strRef>
              <c:f>VariablesQuery!$O$5:$O$66</c:f>
              <c:strCache>
                <c:ptCount val="62"/>
                <c:pt idx="0">
                  <c:v>&lt; -1.01</c:v>
                </c:pt>
                <c:pt idx="1">
                  <c:v>-.98</c:v>
                </c:pt>
                <c:pt idx="2">
                  <c:v>-.93</c:v>
                </c:pt>
                <c:pt idx="3">
                  <c:v>-.88</c:v>
                </c:pt>
                <c:pt idx="4">
                  <c:v>-.83</c:v>
                </c:pt>
                <c:pt idx="5">
                  <c:v>-.78</c:v>
                </c:pt>
                <c:pt idx="6">
                  <c:v>-.73</c:v>
                </c:pt>
                <c:pt idx="7">
                  <c:v>-.68</c:v>
                </c:pt>
                <c:pt idx="8">
                  <c:v>-.63</c:v>
                </c:pt>
                <c:pt idx="9">
                  <c:v>-.58</c:v>
                </c:pt>
                <c:pt idx="10">
                  <c:v>-.53</c:v>
                </c:pt>
                <c:pt idx="11">
                  <c:v>-.48</c:v>
                </c:pt>
                <c:pt idx="12">
                  <c:v>-.43</c:v>
                </c:pt>
                <c:pt idx="13">
                  <c:v>-.38</c:v>
                </c:pt>
                <c:pt idx="14">
                  <c:v>-.33</c:v>
                </c:pt>
                <c:pt idx="15">
                  <c:v>-.28</c:v>
                </c:pt>
                <c:pt idx="16">
                  <c:v>-.23</c:v>
                </c:pt>
                <c:pt idx="17">
                  <c:v>-.18</c:v>
                </c:pt>
                <c:pt idx="18">
                  <c:v>-.13</c:v>
                </c:pt>
                <c:pt idx="19">
                  <c:v>-.08</c:v>
                </c:pt>
                <c:pt idx="20">
                  <c:v>-.03</c:v>
                </c:pt>
                <c:pt idx="21">
                  <c:v>0</c:v>
                </c:pt>
                <c:pt idx="22">
                  <c:v>.07</c:v>
                </c:pt>
                <c:pt idx="23">
                  <c:v>.12</c:v>
                </c:pt>
                <c:pt idx="24">
                  <c:v>.17</c:v>
                </c:pt>
                <c:pt idx="25">
                  <c:v>.22</c:v>
                </c:pt>
                <c:pt idx="26">
                  <c:v>.27</c:v>
                </c:pt>
                <c:pt idx="27">
                  <c:v>.32</c:v>
                </c:pt>
                <c:pt idx="28">
                  <c:v>.37</c:v>
                </c:pt>
                <c:pt idx="29">
                  <c:v>.42</c:v>
                </c:pt>
                <c:pt idx="30">
                  <c:v>.47</c:v>
                </c:pt>
                <c:pt idx="31">
                  <c:v>.52</c:v>
                </c:pt>
                <c:pt idx="32">
                  <c:v>.57</c:v>
                </c:pt>
                <c:pt idx="33">
                  <c:v>.62</c:v>
                </c:pt>
                <c:pt idx="34">
                  <c:v>.67</c:v>
                </c:pt>
                <c:pt idx="35">
                  <c:v>.72</c:v>
                </c:pt>
                <c:pt idx="36">
                  <c:v>.77</c:v>
                </c:pt>
                <c:pt idx="37">
                  <c:v>.82</c:v>
                </c:pt>
                <c:pt idx="38">
                  <c:v>.87</c:v>
                </c:pt>
                <c:pt idx="39">
                  <c:v>.92</c:v>
                </c:pt>
                <c:pt idx="40">
                  <c:v>.97</c:v>
                </c:pt>
                <c:pt idx="41">
                  <c:v>1.02</c:v>
                </c:pt>
                <c:pt idx="42">
                  <c:v>1.07</c:v>
                </c:pt>
                <c:pt idx="43">
                  <c:v>1.12</c:v>
                </c:pt>
                <c:pt idx="44">
                  <c:v>1.17</c:v>
                </c:pt>
                <c:pt idx="45">
                  <c:v>1.22</c:v>
                </c:pt>
                <c:pt idx="46">
                  <c:v>1.27</c:v>
                </c:pt>
                <c:pt idx="47">
                  <c:v>1.32</c:v>
                </c:pt>
                <c:pt idx="48">
                  <c:v>1.37</c:v>
                </c:pt>
                <c:pt idx="49">
                  <c:v>1.42</c:v>
                </c:pt>
                <c:pt idx="50">
                  <c:v>1.47</c:v>
                </c:pt>
                <c:pt idx="51">
                  <c:v>1.52</c:v>
                </c:pt>
                <c:pt idx="52">
                  <c:v>1.57</c:v>
                </c:pt>
                <c:pt idx="53">
                  <c:v>1.62</c:v>
                </c:pt>
                <c:pt idx="54">
                  <c:v>1.67</c:v>
                </c:pt>
                <c:pt idx="55">
                  <c:v>1.72</c:v>
                </c:pt>
                <c:pt idx="56">
                  <c:v>1.77</c:v>
                </c:pt>
                <c:pt idx="57">
                  <c:v>1.82</c:v>
                </c:pt>
                <c:pt idx="58">
                  <c:v>1.87</c:v>
                </c:pt>
                <c:pt idx="59">
                  <c:v>1.92</c:v>
                </c:pt>
                <c:pt idx="60">
                  <c:v>1.97</c:v>
                </c:pt>
                <c:pt idx="61">
                  <c:v>&gt;2.0</c:v>
                </c:pt>
              </c:strCache>
            </c:strRef>
          </c:cat>
          <c:val>
            <c:numRef>
              <c:f>VariablesQuery!$P$5:$P$66</c:f>
              <c:numCache>
                <c:formatCode>General</c:formatCode>
                <c:ptCount val="62"/>
                <c:pt idx="0">
                  <c:v>127.0</c:v>
                </c:pt>
                <c:pt idx="1">
                  <c:v>180.0</c:v>
                </c:pt>
                <c:pt idx="2">
                  <c:v>149.0</c:v>
                </c:pt>
                <c:pt idx="3">
                  <c:v>287.0</c:v>
                </c:pt>
                <c:pt idx="4">
                  <c:v>277.0</c:v>
                </c:pt>
                <c:pt idx="5">
                  <c:v>465.0</c:v>
                </c:pt>
                <c:pt idx="6">
                  <c:v>150.0</c:v>
                </c:pt>
                <c:pt idx="7">
                  <c:v>14.0</c:v>
                </c:pt>
                <c:pt idx="8">
                  <c:v>290.0</c:v>
                </c:pt>
                <c:pt idx="9">
                  <c:v>193.0</c:v>
                </c:pt>
                <c:pt idx="10">
                  <c:v>348.0</c:v>
                </c:pt>
                <c:pt idx="11">
                  <c:v>221.0</c:v>
                </c:pt>
                <c:pt idx="12">
                  <c:v>186.0</c:v>
                </c:pt>
                <c:pt idx="13">
                  <c:v>1011.0</c:v>
                </c:pt>
                <c:pt idx="14">
                  <c:v>264.0</c:v>
                </c:pt>
                <c:pt idx="15">
                  <c:v>1360.0</c:v>
                </c:pt>
                <c:pt idx="16">
                  <c:v>1153.0</c:v>
                </c:pt>
                <c:pt idx="17">
                  <c:v>1976.0</c:v>
                </c:pt>
                <c:pt idx="18">
                  <c:v>2652.0</c:v>
                </c:pt>
                <c:pt idx="19">
                  <c:v>3807.0</c:v>
                </c:pt>
                <c:pt idx="20">
                  <c:v>3241.0</c:v>
                </c:pt>
                <c:pt idx="21">
                  <c:v>5447.0</c:v>
                </c:pt>
                <c:pt idx="22">
                  <c:v>11976.0</c:v>
                </c:pt>
                <c:pt idx="23">
                  <c:v>11055.0</c:v>
                </c:pt>
                <c:pt idx="24">
                  <c:v>15604.0</c:v>
                </c:pt>
                <c:pt idx="25">
                  <c:v>16931.0</c:v>
                </c:pt>
                <c:pt idx="26">
                  <c:v>21804.0</c:v>
                </c:pt>
                <c:pt idx="27">
                  <c:v>17068.0</c:v>
                </c:pt>
                <c:pt idx="28">
                  <c:v>22143.0</c:v>
                </c:pt>
                <c:pt idx="29">
                  <c:v>23836.0</c:v>
                </c:pt>
                <c:pt idx="30">
                  <c:v>17544.0</c:v>
                </c:pt>
                <c:pt idx="31">
                  <c:v>13564.0</c:v>
                </c:pt>
                <c:pt idx="32">
                  <c:v>9874.0</c:v>
                </c:pt>
                <c:pt idx="33">
                  <c:v>13398.0</c:v>
                </c:pt>
                <c:pt idx="34">
                  <c:v>14929.0</c:v>
                </c:pt>
                <c:pt idx="35">
                  <c:v>10980.0</c:v>
                </c:pt>
                <c:pt idx="36">
                  <c:v>7038.0</c:v>
                </c:pt>
                <c:pt idx="37">
                  <c:v>6503.0</c:v>
                </c:pt>
                <c:pt idx="38">
                  <c:v>3572.0</c:v>
                </c:pt>
                <c:pt idx="39">
                  <c:v>2607.0</c:v>
                </c:pt>
                <c:pt idx="40">
                  <c:v>1804.0</c:v>
                </c:pt>
                <c:pt idx="41">
                  <c:v>1783.0</c:v>
                </c:pt>
                <c:pt idx="42">
                  <c:v>562.0</c:v>
                </c:pt>
                <c:pt idx="43">
                  <c:v>777.0</c:v>
                </c:pt>
                <c:pt idx="44">
                  <c:v>1178.0</c:v>
                </c:pt>
                <c:pt idx="45">
                  <c:v>392.0</c:v>
                </c:pt>
                <c:pt idx="46">
                  <c:v>281.0</c:v>
                </c:pt>
                <c:pt idx="47">
                  <c:v>260.0</c:v>
                </c:pt>
                <c:pt idx="48">
                  <c:v>125.0</c:v>
                </c:pt>
                <c:pt idx="49">
                  <c:v>67.0</c:v>
                </c:pt>
                <c:pt idx="50">
                  <c:v>152.0</c:v>
                </c:pt>
                <c:pt idx="51">
                  <c:v>234.0</c:v>
                </c:pt>
                <c:pt idx="52">
                  <c:v>128.0</c:v>
                </c:pt>
                <c:pt idx="53">
                  <c:v>11.0</c:v>
                </c:pt>
                <c:pt idx="54">
                  <c:v>54.0</c:v>
                </c:pt>
                <c:pt idx="55">
                  <c:v>197.0</c:v>
                </c:pt>
                <c:pt idx="56">
                  <c:v>214.0</c:v>
                </c:pt>
                <c:pt idx="57">
                  <c:v>21.0</c:v>
                </c:pt>
                <c:pt idx="58">
                  <c:v>51.0</c:v>
                </c:pt>
                <c:pt idx="59">
                  <c:v>30.0</c:v>
                </c:pt>
                <c:pt idx="60">
                  <c:v>118.0</c:v>
                </c:pt>
                <c:pt idx="61">
                  <c:v>383.0</c:v>
                </c:pt>
              </c:numCache>
            </c:numRef>
          </c:val>
          <c:shape val="cylinder"/>
          <c:extLst xmlns:c16r2="http://schemas.microsoft.com/office/drawing/2015/06/chart">
            <c:ext xmlns:c16="http://schemas.microsoft.com/office/drawing/2014/chart" uri="{C3380CC4-5D6E-409C-BE32-E72D297353CC}">
              <c16:uniqueId val="{0000007C-FAE8-4C10-AAEC-CCCB20204A26}"/>
            </c:ext>
          </c:extLst>
        </c:ser>
        <c:dLbls>
          <c:showLegendKey val="0"/>
          <c:showVal val="0"/>
          <c:showCatName val="0"/>
          <c:showSerName val="0"/>
          <c:showPercent val="0"/>
          <c:showBubbleSize val="0"/>
        </c:dLbls>
        <c:gapWidth val="0"/>
        <c:gapDepth val="0"/>
        <c:shape val="box"/>
        <c:axId val="2118580792"/>
        <c:axId val="2117309896"/>
        <c:axId val="0"/>
      </c:bar3DChart>
      <c:catAx>
        <c:axId val="2118580792"/>
        <c:scaling>
          <c:orientation val="minMax"/>
        </c:scaling>
        <c:delete val="0"/>
        <c:axPos val="b"/>
        <c:numFmt formatCode="#,##0.00" sourceLinked="0"/>
        <c:majorTickMark val="none"/>
        <c:minorTickMark val="none"/>
        <c:tickLblPos val="low"/>
        <c:txPr>
          <a:bodyPr rot="-2700000" vert="horz"/>
          <a:lstStyle/>
          <a:p>
            <a:pPr>
              <a:defRPr lang="en-NZ" sz="1400" b="1" i="0" u="none" strike="noStrike" baseline="0">
                <a:solidFill>
                  <a:schemeClr val="bg1"/>
                </a:solidFill>
                <a:latin typeface="+mn-lt"/>
                <a:ea typeface="Arial"/>
                <a:cs typeface="Arial"/>
              </a:defRPr>
            </a:pPr>
            <a:endParaRPr lang="en-US"/>
          </a:p>
        </c:txPr>
        <c:crossAx val="2117309896"/>
        <c:crosses val="autoZero"/>
        <c:auto val="0"/>
        <c:lblAlgn val="ctr"/>
        <c:lblOffset val="100"/>
        <c:tickMarkSkip val="10"/>
        <c:noMultiLvlLbl val="0"/>
      </c:catAx>
      <c:valAx>
        <c:axId val="2117309896"/>
        <c:scaling>
          <c:orientation val="minMax"/>
        </c:scaling>
        <c:delete val="0"/>
        <c:axPos val="l"/>
        <c:numFmt formatCode="#,##0.00" sourceLinked="0"/>
        <c:majorTickMark val="out"/>
        <c:minorTickMark val="none"/>
        <c:tickLblPos val="nextTo"/>
        <c:spPr>
          <a:ln w="3175">
            <a:solidFill>
              <a:srgbClr val="000000"/>
            </a:solidFill>
            <a:prstDash val="solid"/>
          </a:ln>
        </c:spPr>
        <c:txPr>
          <a:bodyPr rot="0" vert="horz"/>
          <a:lstStyle/>
          <a:p>
            <a:pPr>
              <a:defRPr lang="en-NZ" sz="1000" b="1" i="0" u="none" strike="noStrike" baseline="0">
                <a:solidFill>
                  <a:srgbClr val="000000"/>
                </a:solidFill>
                <a:latin typeface="Arial"/>
                <a:ea typeface="Arial"/>
                <a:cs typeface="Arial"/>
              </a:defRPr>
            </a:pPr>
            <a:endParaRPr lang="en-US"/>
          </a:p>
        </c:txPr>
        <c:crossAx val="2118580792"/>
        <c:crosses val="autoZero"/>
        <c:crossBetween val="between"/>
      </c:valAx>
      <c:spPr>
        <a:noFill/>
      </c:spPr>
    </c:plotArea>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cat>
            <c:strRef>
              <c:f>Sheet4!$B$39:$B$44</c:f>
              <c:strCache>
                <c:ptCount val="6"/>
                <c:pt idx="0">
                  <c:v>Home</c:v>
                </c:pt>
                <c:pt idx="1">
                  <c:v>School</c:v>
                </c:pt>
                <c:pt idx="2">
                  <c:v>Student</c:v>
                </c:pt>
                <c:pt idx="3">
                  <c:v>Teaching</c:v>
                </c:pt>
                <c:pt idx="4">
                  <c:v>Curricula</c:v>
                </c:pt>
                <c:pt idx="5">
                  <c:v>Teacher</c:v>
                </c:pt>
              </c:strCache>
            </c:strRef>
          </c:cat>
          <c:val>
            <c:numRef>
              <c:f>Sheet4!$D$39:$D$44</c:f>
              <c:numCache>
                <c:formatCode>0.00</c:formatCode>
                <c:ptCount val="6"/>
                <c:pt idx="0">
                  <c:v>0.166644987905457</c:v>
                </c:pt>
                <c:pt idx="1">
                  <c:v>0.233763274674596</c:v>
                </c:pt>
                <c:pt idx="2">
                  <c:v>0.4</c:v>
                </c:pt>
                <c:pt idx="3">
                  <c:v>0.404591054418217</c:v>
                </c:pt>
                <c:pt idx="4">
                  <c:v>0.43209134606099</c:v>
                </c:pt>
                <c:pt idx="5">
                  <c:v>0.637831643613976</c:v>
                </c:pt>
              </c:numCache>
            </c:numRef>
          </c:val>
          <c:extLst xmlns:c16r2="http://schemas.microsoft.com/office/drawing/2015/06/chart">
            <c:ext xmlns:c16="http://schemas.microsoft.com/office/drawing/2014/chart" uri="{C3380CC4-5D6E-409C-BE32-E72D297353CC}">
              <c16:uniqueId val="{00000000-6986-406E-969A-81548AAD9E9A}"/>
            </c:ext>
          </c:extLst>
        </c:ser>
        <c:dLbls>
          <c:showLegendKey val="0"/>
          <c:showVal val="0"/>
          <c:showCatName val="0"/>
          <c:showSerName val="0"/>
          <c:showPercent val="0"/>
          <c:showBubbleSize val="0"/>
        </c:dLbls>
        <c:gapWidth val="150"/>
        <c:axId val="2118600120"/>
        <c:axId val="2118603272"/>
      </c:barChart>
      <c:catAx>
        <c:axId val="2118600120"/>
        <c:scaling>
          <c:orientation val="minMax"/>
        </c:scaling>
        <c:delete val="0"/>
        <c:axPos val="l"/>
        <c:numFmt formatCode="General" sourceLinked="0"/>
        <c:majorTickMark val="out"/>
        <c:minorTickMark val="none"/>
        <c:tickLblPos val="nextTo"/>
        <c:txPr>
          <a:bodyPr/>
          <a:lstStyle/>
          <a:p>
            <a:pPr>
              <a:defRPr sz="2000" b="1"/>
            </a:pPr>
            <a:endParaRPr lang="en-US"/>
          </a:p>
        </c:txPr>
        <c:crossAx val="2118603272"/>
        <c:crosses val="autoZero"/>
        <c:auto val="1"/>
        <c:lblAlgn val="ctr"/>
        <c:lblOffset val="100"/>
        <c:noMultiLvlLbl val="0"/>
      </c:catAx>
      <c:valAx>
        <c:axId val="2118603272"/>
        <c:scaling>
          <c:orientation val="minMax"/>
        </c:scaling>
        <c:delete val="0"/>
        <c:axPos val="b"/>
        <c:numFmt formatCode="0.00" sourceLinked="1"/>
        <c:majorTickMark val="out"/>
        <c:minorTickMark val="none"/>
        <c:tickLblPos val="nextTo"/>
        <c:txPr>
          <a:bodyPr/>
          <a:lstStyle/>
          <a:p>
            <a:pPr>
              <a:defRPr sz="2000" b="1" baseline="0">
                <a:latin typeface="Calibri" panose="020F0502020204030204" pitchFamily="34" charset="0"/>
              </a:defRPr>
            </a:pPr>
            <a:endParaRPr lang="en-US"/>
          </a:p>
        </c:txPr>
        <c:crossAx val="2118600120"/>
        <c:crosses val="autoZero"/>
        <c:crossBetween val="between"/>
      </c:valAx>
      <c:spPr>
        <a:solidFill>
          <a:schemeClr val="bg1"/>
        </a:solidFill>
        <a:ln w="25400">
          <a:noFill/>
        </a:ln>
      </c:spPr>
    </c:plotArea>
    <c:plotVisOnly val="1"/>
    <c:dispBlanksAs val="gap"/>
    <c:showDLblsOverMax val="0"/>
  </c:chart>
  <c:spPr>
    <a:solidFill>
      <a:schemeClr val="bg1"/>
    </a:solidFill>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114"/>
            <c:marker>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c:spPr>
            </c:marker>
            <c:bubble3D val="0"/>
            <c:extLst xmlns:c16r2="http://schemas.microsoft.com/office/drawing/2015/06/chart">
              <c:ext xmlns:c16="http://schemas.microsoft.com/office/drawing/2014/chart" uri="{C3380CC4-5D6E-409C-BE32-E72D297353CC}">
                <c16:uniqueId val="{00000001-AAC3-4AC2-B922-979EC2450240}"/>
              </c:ext>
            </c:extLst>
          </c:dPt>
          <c:xVal>
            <c:numRef>
              <c:f>Sheet1!$AA$5:$AA$169</c:f>
              <c:numCache>
                <c:formatCode>General</c:formatCode>
                <c:ptCount val="165"/>
                <c:pt idx="0">
                  <c:v>1139.0</c:v>
                </c:pt>
                <c:pt idx="1">
                  <c:v>933.0</c:v>
                </c:pt>
                <c:pt idx="2">
                  <c:v>932.0</c:v>
                </c:pt>
                <c:pt idx="3">
                  <c:v>947.0</c:v>
                </c:pt>
                <c:pt idx="4">
                  <c:v>978.0</c:v>
                </c:pt>
                <c:pt idx="5">
                  <c:v>995.0</c:v>
                </c:pt>
                <c:pt idx="6">
                  <c:v>1027.0</c:v>
                </c:pt>
                <c:pt idx="7">
                  <c:v>962.0</c:v>
                </c:pt>
                <c:pt idx="8">
                  <c:v>922.0</c:v>
                </c:pt>
                <c:pt idx="9">
                  <c:v>950.0</c:v>
                </c:pt>
                <c:pt idx="10">
                  <c:v>957.0</c:v>
                </c:pt>
                <c:pt idx="11">
                  <c:v>933.0</c:v>
                </c:pt>
                <c:pt idx="12">
                  <c:v>960.0</c:v>
                </c:pt>
                <c:pt idx="13">
                  <c:v>1087.0</c:v>
                </c:pt>
                <c:pt idx="14">
                  <c:v>1027.0</c:v>
                </c:pt>
                <c:pt idx="15">
                  <c:v>1041.0</c:v>
                </c:pt>
                <c:pt idx="16">
                  <c:v>1090.0</c:v>
                </c:pt>
                <c:pt idx="17">
                  <c:v>930.0</c:v>
                </c:pt>
                <c:pt idx="18">
                  <c:v>823.0</c:v>
                </c:pt>
                <c:pt idx="19">
                  <c:v>953.0</c:v>
                </c:pt>
                <c:pt idx="20">
                  <c:v>963.0</c:v>
                </c:pt>
                <c:pt idx="21">
                  <c:v>1046.0</c:v>
                </c:pt>
                <c:pt idx="22">
                  <c:v>977.0</c:v>
                </c:pt>
                <c:pt idx="23">
                  <c:v>943.0</c:v>
                </c:pt>
                <c:pt idx="24">
                  <c:v>1039.0</c:v>
                </c:pt>
                <c:pt idx="25">
                  <c:v>966.0</c:v>
                </c:pt>
                <c:pt idx="26">
                  <c:v>953.0</c:v>
                </c:pt>
                <c:pt idx="27">
                  <c:v>984.0</c:v>
                </c:pt>
                <c:pt idx="28">
                  <c:v>878.0</c:v>
                </c:pt>
                <c:pt idx="29">
                  <c:v>897.0</c:v>
                </c:pt>
                <c:pt idx="30">
                  <c:v>1063.0</c:v>
                </c:pt>
                <c:pt idx="31">
                  <c:v>949.0</c:v>
                </c:pt>
                <c:pt idx="32">
                  <c:v>1013.0</c:v>
                </c:pt>
                <c:pt idx="33">
                  <c:v>1027.0</c:v>
                </c:pt>
                <c:pt idx="34">
                  <c:v>1005.0</c:v>
                </c:pt>
                <c:pt idx="35">
                  <c:v>977.0</c:v>
                </c:pt>
                <c:pt idx="36">
                  <c:v>1132.0</c:v>
                </c:pt>
                <c:pt idx="37">
                  <c:v>896.0</c:v>
                </c:pt>
                <c:pt idx="38">
                  <c:v>961.0</c:v>
                </c:pt>
                <c:pt idx="39">
                  <c:v>1009.0</c:v>
                </c:pt>
                <c:pt idx="40">
                  <c:v>960.0</c:v>
                </c:pt>
                <c:pt idx="41">
                  <c:v>855.0</c:v>
                </c:pt>
                <c:pt idx="42">
                  <c:v>860.0</c:v>
                </c:pt>
                <c:pt idx="43">
                  <c:v>966.0</c:v>
                </c:pt>
                <c:pt idx="44">
                  <c:v>976.0</c:v>
                </c:pt>
                <c:pt idx="45">
                  <c:v>973.0</c:v>
                </c:pt>
                <c:pt idx="46">
                  <c:v>899.0</c:v>
                </c:pt>
                <c:pt idx="47">
                  <c:v>873.0</c:v>
                </c:pt>
                <c:pt idx="48">
                  <c:v>1127.0</c:v>
                </c:pt>
                <c:pt idx="49">
                  <c:v>971.0</c:v>
                </c:pt>
                <c:pt idx="50">
                  <c:v>891.0</c:v>
                </c:pt>
                <c:pt idx="51">
                  <c:v>735.0</c:v>
                </c:pt>
                <c:pt idx="52">
                  <c:v>905.0</c:v>
                </c:pt>
                <c:pt idx="53">
                  <c:v>962.0</c:v>
                </c:pt>
                <c:pt idx="54">
                  <c:v>980.0</c:v>
                </c:pt>
                <c:pt idx="55">
                  <c:v>1013.0</c:v>
                </c:pt>
                <c:pt idx="56">
                  <c:v>904.0</c:v>
                </c:pt>
                <c:pt idx="57">
                  <c:v>1042.0</c:v>
                </c:pt>
                <c:pt idx="58">
                  <c:v>974.0</c:v>
                </c:pt>
                <c:pt idx="59">
                  <c:v>941.0</c:v>
                </c:pt>
                <c:pt idx="60">
                  <c:v>1027.0</c:v>
                </c:pt>
                <c:pt idx="61">
                  <c:v>922.0</c:v>
                </c:pt>
                <c:pt idx="62">
                  <c:v>934.0</c:v>
                </c:pt>
                <c:pt idx="63">
                  <c:v>965.0</c:v>
                </c:pt>
                <c:pt idx="64">
                  <c:v>1148.0</c:v>
                </c:pt>
                <c:pt idx="65">
                  <c:v>992.0</c:v>
                </c:pt>
                <c:pt idx="66">
                  <c:v>921.0</c:v>
                </c:pt>
                <c:pt idx="67">
                  <c:v>995.0</c:v>
                </c:pt>
                <c:pt idx="68">
                  <c:v>1035.0</c:v>
                </c:pt>
                <c:pt idx="69">
                  <c:v>1103.0</c:v>
                </c:pt>
                <c:pt idx="70">
                  <c:v>1000.0</c:v>
                </c:pt>
                <c:pt idx="71">
                  <c:v>1037.0</c:v>
                </c:pt>
                <c:pt idx="72">
                  <c:v>957.0</c:v>
                </c:pt>
                <c:pt idx="73">
                  <c:v>973.0</c:v>
                </c:pt>
                <c:pt idx="74">
                  <c:v>1007.0</c:v>
                </c:pt>
                <c:pt idx="75">
                  <c:v>928.0</c:v>
                </c:pt>
                <c:pt idx="76">
                  <c:v>1017.0</c:v>
                </c:pt>
                <c:pt idx="77">
                  <c:v>950.0</c:v>
                </c:pt>
                <c:pt idx="78">
                  <c:v>929.0</c:v>
                </c:pt>
                <c:pt idx="79">
                  <c:v>974.0</c:v>
                </c:pt>
                <c:pt idx="80">
                  <c:v>1060.0</c:v>
                </c:pt>
                <c:pt idx="81">
                  <c:v>904.0</c:v>
                </c:pt>
                <c:pt idx="82">
                  <c:v>913.0</c:v>
                </c:pt>
                <c:pt idx="83">
                  <c:v>1128.0</c:v>
                </c:pt>
                <c:pt idx="84">
                  <c:v>1118.0</c:v>
                </c:pt>
                <c:pt idx="85">
                  <c:v>882.0</c:v>
                </c:pt>
                <c:pt idx="86">
                  <c:v>921.0</c:v>
                </c:pt>
                <c:pt idx="87">
                  <c:v>912.0</c:v>
                </c:pt>
                <c:pt idx="88">
                  <c:v>891.0</c:v>
                </c:pt>
                <c:pt idx="89">
                  <c:v>1012.0</c:v>
                </c:pt>
                <c:pt idx="90">
                  <c:v>944.0</c:v>
                </c:pt>
                <c:pt idx="91">
                  <c:v>998.0</c:v>
                </c:pt>
                <c:pt idx="92">
                  <c:v>975.0</c:v>
                </c:pt>
                <c:pt idx="93">
                  <c:v>1006.0</c:v>
                </c:pt>
                <c:pt idx="94">
                  <c:v>1030.0</c:v>
                </c:pt>
                <c:pt idx="95">
                  <c:v>958.0</c:v>
                </c:pt>
                <c:pt idx="96">
                  <c:v>974.0</c:v>
                </c:pt>
                <c:pt idx="97">
                  <c:v>899.0</c:v>
                </c:pt>
                <c:pt idx="98">
                  <c:v>1162.0</c:v>
                </c:pt>
                <c:pt idx="99">
                  <c:v>1016.0</c:v>
                </c:pt>
                <c:pt idx="100">
                  <c:v>892.0</c:v>
                </c:pt>
                <c:pt idx="101">
                  <c:v>963.0</c:v>
                </c:pt>
                <c:pt idx="102">
                  <c:v>978.0</c:v>
                </c:pt>
                <c:pt idx="103">
                  <c:v>906.0</c:v>
                </c:pt>
                <c:pt idx="104">
                  <c:v>946.0</c:v>
                </c:pt>
                <c:pt idx="105">
                  <c:v>885.0</c:v>
                </c:pt>
                <c:pt idx="106">
                  <c:v>1018.0</c:v>
                </c:pt>
                <c:pt idx="107">
                  <c:v>857.0</c:v>
                </c:pt>
                <c:pt idx="108">
                  <c:v>904.0</c:v>
                </c:pt>
                <c:pt idx="109">
                  <c:v>945.0</c:v>
                </c:pt>
                <c:pt idx="110">
                  <c:v>928.0</c:v>
                </c:pt>
                <c:pt idx="111">
                  <c:v>1039.0</c:v>
                </c:pt>
                <c:pt idx="112">
                  <c:v>1035.0</c:v>
                </c:pt>
                <c:pt idx="113">
                  <c:v>1144.0</c:v>
                </c:pt>
                <c:pt idx="114">
                  <c:v>954.0</c:v>
                </c:pt>
                <c:pt idx="115">
                  <c:v>936.0</c:v>
                </c:pt>
                <c:pt idx="116">
                  <c:v>876.0</c:v>
                </c:pt>
                <c:pt idx="117">
                  <c:v>1008.0</c:v>
                </c:pt>
                <c:pt idx="118">
                  <c:v>934.0</c:v>
                </c:pt>
                <c:pt idx="119">
                  <c:v>918.0</c:v>
                </c:pt>
                <c:pt idx="120">
                  <c:v>1024.0</c:v>
                </c:pt>
                <c:pt idx="121">
                  <c:v>925.0</c:v>
                </c:pt>
                <c:pt idx="122">
                  <c:v>1102.0</c:v>
                </c:pt>
                <c:pt idx="123">
                  <c:v>1041.0</c:v>
                </c:pt>
                <c:pt idx="124">
                  <c:v>919.0</c:v>
                </c:pt>
                <c:pt idx="125">
                  <c:v>940.0</c:v>
                </c:pt>
                <c:pt idx="126">
                  <c:v>905.0</c:v>
                </c:pt>
                <c:pt idx="127">
                  <c:v>1018.0</c:v>
                </c:pt>
                <c:pt idx="128">
                  <c:v>965.0</c:v>
                </c:pt>
                <c:pt idx="129">
                  <c:v>979.0</c:v>
                </c:pt>
                <c:pt idx="130">
                  <c:v>1008.0</c:v>
                </c:pt>
                <c:pt idx="131">
                  <c:v>980.0</c:v>
                </c:pt>
                <c:pt idx="132">
                  <c:v>1018.0</c:v>
                </c:pt>
                <c:pt idx="133">
                  <c:v>970.0</c:v>
                </c:pt>
                <c:pt idx="134">
                  <c:v>959.0</c:v>
                </c:pt>
                <c:pt idx="135">
                  <c:v>935.0</c:v>
                </c:pt>
                <c:pt idx="136">
                  <c:v>1138.0</c:v>
                </c:pt>
                <c:pt idx="137">
                  <c:v>1012.0</c:v>
                </c:pt>
                <c:pt idx="138">
                  <c:v>898.0</c:v>
                </c:pt>
                <c:pt idx="139">
                  <c:v>896.0</c:v>
                </c:pt>
                <c:pt idx="140">
                  <c:v>973.0</c:v>
                </c:pt>
                <c:pt idx="141">
                  <c:v>1041.0</c:v>
                </c:pt>
                <c:pt idx="142">
                  <c:v>921.0</c:v>
                </c:pt>
                <c:pt idx="143">
                  <c:v>943.0</c:v>
                </c:pt>
                <c:pt idx="144">
                  <c:v>1028.0</c:v>
                </c:pt>
                <c:pt idx="145">
                  <c:v>949.0</c:v>
                </c:pt>
                <c:pt idx="146">
                  <c:v>983.0</c:v>
                </c:pt>
                <c:pt idx="147">
                  <c:v>899.0</c:v>
                </c:pt>
                <c:pt idx="148">
                  <c:v>1132.0</c:v>
                </c:pt>
                <c:pt idx="149">
                  <c:v>1054.0</c:v>
                </c:pt>
                <c:pt idx="150">
                  <c:v>1176.0</c:v>
                </c:pt>
                <c:pt idx="151">
                  <c:v>1147.0</c:v>
                </c:pt>
                <c:pt idx="152">
                  <c:v>1123.0</c:v>
                </c:pt>
                <c:pt idx="153">
                  <c:v>1069.0</c:v>
                </c:pt>
                <c:pt idx="154">
                  <c:v>930.0</c:v>
                </c:pt>
                <c:pt idx="155">
                  <c:v>1153.0</c:v>
                </c:pt>
                <c:pt idx="156">
                  <c:v>891.0</c:v>
                </c:pt>
                <c:pt idx="157">
                  <c:v>901.0</c:v>
                </c:pt>
                <c:pt idx="158">
                  <c:v>1024.0</c:v>
                </c:pt>
                <c:pt idx="159">
                  <c:v>861.0</c:v>
                </c:pt>
                <c:pt idx="160">
                  <c:v>976.0</c:v>
                </c:pt>
                <c:pt idx="161">
                  <c:v>901.0</c:v>
                </c:pt>
                <c:pt idx="162">
                  <c:v>911.0</c:v>
                </c:pt>
                <c:pt idx="163">
                  <c:v>962.0</c:v>
                </c:pt>
                <c:pt idx="164">
                  <c:v>951.0</c:v>
                </c:pt>
              </c:numCache>
            </c:numRef>
          </c:xVal>
          <c:yVal>
            <c:numRef>
              <c:f>Sheet1!$AB$5:$AB$169</c:f>
              <c:numCache>
                <c:formatCode>0.00</c:formatCode>
                <c:ptCount val="165"/>
                <c:pt idx="0">
                  <c:v>0.934472934472934</c:v>
                </c:pt>
                <c:pt idx="1">
                  <c:v>0.729344729344729</c:v>
                </c:pt>
                <c:pt idx="2">
                  <c:v>0.968660968660968</c:v>
                </c:pt>
                <c:pt idx="3">
                  <c:v>1.196581196581197</c:v>
                </c:pt>
                <c:pt idx="4">
                  <c:v>0.638176638176638</c:v>
                </c:pt>
                <c:pt idx="5">
                  <c:v>0.603988603988604</c:v>
                </c:pt>
                <c:pt idx="6">
                  <c:v>0.353276353276353</c:v>
                </c:pt>
                <c:pt idx="7">
                  <c:v>0.934472934472934</c:v>
                </c:pt>
                <c:pt idx="8">
                  <c:v>0.706552706552706</c:v>
                </c:pt>
                <c:pt idx="9">
                  <c:v>0.786324786324786</c:v>
                </c:pt>
                <c:pt idx="10">
                  <c:v>0.866096866096866</c:v>
                </c:pt>
                <c:pt idx="11">
                  <c:v>0.740740740740741</c:v>
                </c:pt>
                <c:pt idx="12">
                  <c:v>0.809116809116809</c:v>
                </c:pt>
                <c:pt idx="13">
                  <c:v>0.763532763532763</c:v>
                </c:pt>
                <c:pt idx="14">
                  <c:v>1.128205128205128</c:v>
                </c:pt>
                <c:pt idx="15">
                  <c:v>1.082621082621082</c:v>
                </c:pt>
                <c:pt idx="16">
                  <c:v>0.752136752136752</c:v>
                </c:pt>
                <c:pt idx="17">
                  <c:v>0.296296296296296</c:v>
                </c:pt>
                <c:pt idx="18">
                  <c:v>1.310541310541311</c:v>
                </c:pt>
                <c:pt idx="19">
                  <c:v>0.15954415954416</c:v>
                </c:pt>
                <c:pt idx="20">
                  <c:v>0.706552706552706</c:v>
                </c:pt>
                <c:pt idx="21">
                  <c:v>0.945868945868946</c:v>
                </c:pt>
                <c:pt idx="22">
                  <c:v>0.877492877492878</c:v>
                </c:pt>
                <c:pt idx="23">
                  <c:v>0.934472934472934</c:v>
                </c:pt>
                <c:pt idx="24">
                  <c:v>0.341880341880342</c:v>
                </c:pt>
                <c:pt idx="25">
                  <c:v>1.105413105413105</c:v>
                </c:pt>
                <c:pt idx="26">
                  <c:v>0.934472934472934</c:v>
                </c:pt>
                <c:pt idx="27">
                  <c:v>0.660968660968661</c:v>
                </c:pt>
                <c:pt idx="28">
                  <c:v>1.048433048433048</c:v>
                </c:pt>
                <c:pt idx="29">
                  <c:v>0.478632478632479</c:v>
                </c:pt>
                <c:pt idx="30">
                  <c:v>0.649572649572649</c:v>
                </c:pt>
                <c:pt idx="31">
                  <c:v>0.695156695156695</c:v>
                </c:pt>
                <c:pt idx="32">
                  <c:v>0.934472934472934</c:v>
                </c:pt>
                <c:pt idx="33">
                  <c:v>0.854700854700855</c:v>
                </c:pt>
                <c:pt idx="34">
                  <c:v>0.752136752136752</c:v>
                </c:pt>
                <c:pt idx="35">
                  <c:v>1.128205128205128</c:v>
                </c:pt>
                <c:pt idx="36">
                  <c:v>1.276353276353276</c:v>
                </c:pt>
                <c:pt idx="37">
                  <c:v>1.230769230769231</c:v>
                </c:pt>
                <c:pt idx="38">
                  <c:v>1.47008547008547</c:v>
                </c:pt>
                <c:pt idx="39">
                  <c:v>0.284900284900285</c:v>
                </c:pt>
                <c:pt idx="40">
                  <c:v>0.433048433048433</c:v>
                </c:pt>
                <c:pt idx="41">
                  <c:v>0.581196581196581</c:v>
                </c:pt>
                <c:pt idx="42">
                  <c:v>-0.216524216524217</c:v>
                </c:pt>
                <c:pt idx="43">
                  <c:v>0.763532763532763</c:v>
                </c:pt>
                <c:pt idx="44">
                  <c:v>0.786324786324786</c:v>
                </c:pt>
                <c:pt idx="45">
                  <c:v>1.629629629629629</c:v>
                </c:pt>
                <c:pt idx="46">
                  <c:v>0.478632478632479</c:v>
                </c:pt>
                <c:pt idx="47">
                  <c:v>0.991452991452991</c:v>
                </c:pt>
                <c:pt idx="48">
                  <c:v>0.205128205128205</c:v>
                </c:pt>
                <c:pt idx="49">
                  <c:v>1.105413105413105</c:v>
                </c:pt>
                <c:pt idx="50">
                  <c:v>0.82051282051282</c:v>
                </c:pt>
                <c:pt idx="51">
                  <c:v>0.945868945868946</c:v>
                </c:pt>
                <c:pt idx="52">
                  <c:v>1.424501424501424</c:v>
                </c:pt>
                <c:pt idx="53">
                  <c:v>1.424501424501424</c:v>
                </c:pt>
                <c:pt idx="54">
                  <c:v>1.196581196581197</c:v>
                </c:pt>
                <c:pt idx="55">
                  <c:v>0.774928774928775</c:v>
                </c:pt>
                <c:pt idx="56">
                  <c:v>1.561253561253562</c:v>
                </c:pt>
                <c:pt idx="57">
                  <c:v>0.729344729344729</c:v>
                </c:pt>
                <c:pt idx="58">
                  <c:v>1.242165242165242</c:v>
                </c:pt>
                <c:pt idx="59">
                  <c:v>0.056980056980057</c:v>
                </c:pt>
                <c:pt idx="60">
                  <c:v>0.683760683760684</c:v>
                </c:pt>
                <c:pt idx="61">
                  <c:v>1.196581196581197</c:v>
                </c:pt>
                <c:pt idx="62">
                  <c:v>1.458689458689459</c:v>
                </c:pt>
                <c:pt idx="63">
                  <c:v>0.638176638176638</c:v>
                </c:pt>
                <c:pt idx="64">
                  <c:v>0.501424501424502</c:v>
                </c:pt>
                <c:pt idx="65">
                  <c:v>0.740740740740741</c:v>
                </c:pt>
                <c:pt idx="66">
                  <c:v>0.934472934472934</c:v>
                </c:pt>
                <c:pt idx="67">
                  <c:v>0.923076923076923</c:v>
                </c:pt>
                <c:pt idx="68">
                  <c:v>0.923076923076923</c:v>
                </c:pt>
                <c:pt idx="69">
                  <c:v>1.025641025641026</c:v>
                </c:pt>
                <c:pt idx="70">
                  <c:v>0.968660968660968</c:v>
                </c:pt>
                <c:pt idx="71">
                  <c:v>0.205128205128205</c:v>
                </c:pt>
                <c:pt idx="72">
                  <c:v>0.923076923076923</c:v>
                </c:pt>
                <c:pt idx="73">
                  <c:v>1.025641025641026</c:v>
                </c:pt>
                <c:pt idx="74">
                  <c:v>0.660968660968661</c:v>
                </c:pt>
                <c:pt idx="75">
                  <c:v>0.683760683760684</c:v>
                </c:pt>
                <c:pt idx="76">
                  <c:v>1.002849002849003</c:v>
                </c:pt>
                <c:pt idx="77">
                  <c:v>0.9002849002849</c:v>
                </c:pt>
                <c:pt idx="78">
                  <c:v>1.561253561253562</c:v>
                </c:pt>
                <c:pt idx="79">
                  <c:v>0.216524216524217</c:v>
                </c:pt>
                <c:pt idx="80">
                  <c:v>0.854700854700855</c:v>
                </c:pt>
                <c:pt idx="81">
                  <c:v>1.150997150997151</c:v>
                </c:pt>
                <c:pt idx="82">
                  <c:v>0.626780626780627</c:v>
                </c:pt>
                <c:pt idx="83">
                  <c:v>0.683760683760684</c:v>
                </c:pt>
                <c:pt idx="84">
                  <c:v>0.774928774928775</c:v>
                </c:pt>
                <c:pt idx="85">
                  <c:v>0.843304843304843</c:v>
                </c:pt>
                <c:pt idx="86">
                  <c:v>0.923076923076923</c:v>
                </c:pt>
                <c:pt idx="87">
                  <c:v>1.150997150997151</c:v>
                </c:pt>
                <c:pt idx="88">
                  <c:v>1.025641025641026</c:v>
                </c:pt>
                <c:pt idx="89">
                  <c:v>0.991452991452991</c:v>
                </c:pt>
                <c:pt idx="90">
                  <c:v>0.991452991452991</c:v>
                </c:pt>
                <c:pt idx="91">
                  <c:v>0.934472934472934</c:v>
                </c:pt>
                <c:pt idx="92">
                  <c:v>0.9002849002849</c:v>
                </c:pt>
                <c:pt idx="93">
                  <c:v>0.831908831908832</c:v>
                </c:pt>
                <c:pt idx="94">
                  <c:v>0.15954415954416</c:v>
                </c:pt>
                <c:pt idx="95">
                  <c:v>0.683760683760684</c:v>
                </c:pt>
                <c:pt idx="96">
                  <c:v>1.196581196581197</c:v>
                </c:pt>
                <c:pt idx="97">
                  <c:v>0.660968660968661</c:v>
                </c:pt>
                <c:pt idx="98">
                  <c:v>0.683760683760684</c:v>
                </c:pt>
                <c:pt idx="99">
                  <c:v>1.025641025641026</c:v>
                </c:pt>
                <c:pt idx="100">
                  <c:v>1.082621082621082</c:v>
                </c:pt>
                <c:pt idx="101">
                  <c:v>1.481481481481481</c:v>
                </c:pt>
                <c:pt idx="102">
                  <c:v>1.37891737891738</c:v>
                </c:pt>
                <c:pt idx="103">
                  <c:v>1.264957264957265</c:v>
                </c:pt>
                <c:pt idx="104">
                  <c:v>0.0</c:v>
                </c:pt>
                <c:pt idx="105">
                  <c:v>1.253561253561253</c:v>
                </c:pt>
                <c:pt idx="106">
                  <c:v>0.717948717948718</c:v>
                </c:pt>
                <c:pt idx="107">
                  <c:v>0.831908831908832</c:v>
                </c:pt>
                <c:pt idx="108">
                  <c:v>1.310541310541311</c:v>
                </c:pt>
                <c:pt idx="109">
                  <c:v>0.991452991452991</c:v>
                </c:pt>
                <c:pt idx="110">
                  <c:v>1.242165242165242</c:v>
                </c:pt>
                <c:pt idx="111">
                  <c:v>0.866096866096866</c:v>
                </c:pt>
                <c:pt idx="112">
                  <c:v>1.196581196581197</c:v>
                </c:pt>
                <c:pt idx="113">
                  <c:v>0.934472934472934</c:v>
                </c:pt>
                <c:pt idx="114">
                  <c:v>0.877492877492878</c:v>
                </c:pt>
                <c:pt idx="115">
                  <c:v>1.173789173789174</c:v>
                </c:pt>
                <c:pt idx="116">
                  <c:v>0.729344729344729</c:v>
                </c:pt>
                <c:pt idx="117">
                  <c:v>1.173789173789174</c:v>
                </c:pt>
                <c:pt idx="118">
                  <c:v>0.364672364672365</c:v>
                </c:pt>
                <c:pt idx="119">
                  <c:v>1.264957264957265</c:v>
                </c:pt>
                <c:pt idx="120">
                  <c:v>0.843304843304843</c:v>
                </c:pt>
                <c:pt idx="121">
                  <c:v>1.05982905982906</c:v>
                </c:pt>
                <c:pt idx="122">
                  <c:v>0.923076923076923</c:v>
                </c:pt>
                <c:pt idx="123">
                  <c:v>1.264957264957265</c:v>
                </c:pt>
                <c:pt idx="124">
                  <c:v>-0.056980056980057</c:v>
                </c:pt>
                <c:pt idx="125">
                  <c:v>1.082621082621082</c:v>
                </c:pt>
                <c:pt idx="126">
                  <c:v>1.13960113960114</c:v>
                </c:pt>
                <c:pt idx="127">
                  <c:v>0.319088319088319</c:v>
                </c:pt>
                <c:pt idx="128">
                  <c:v>1.561253561253562</c:v>
                </c:pt>
                <c:pt idx="129">
                  <c:v>1.13960113960114</c:v>
                </c:pt>
                <c:pt idx="130">
                  <c:v>1.150997150997151</c:v>
                </c:pt>
                <c:pt idx="131">
                  <c:v>0.33048433048433</c:v>
                </c:pt>
                <c:pt idx="132">
                  <c:v>1.13960113960114</c:v>
                </c:pt>
                <c:pt idx="133">
                  <c:v>1.230769230769231</c:v>
                </c:pt>
                <c:pt idx="134">
                  <c:v>1.014245014245014</c:v>
                </c:pt>
                <c:pt idx="135">
                  <c:v>1.116809116809117</c:v>
                </c:pt>
                <c:pt idx="136">
                  <c:v>0.968660968660968</c:v>
                </c:pt>
                <c:pt idx="137">
                  <c:v>1.253561253561253</c:v>
                </c:pt>
                <c:pt idx="138">
                  <c:v>1.025641025641026</c:v>
                </c:pt>
                <c:pt idx="139">
                  <c:v>0.740740740740741</c:v>
                </c:pt>
                <c:pt idx="140">
                  <c:v>0.968660968660968</c:v>
                </c:pt>
                <c:pt idx="141">
                  <c:v>0.763532763532763</c:v>
                </c:pt>
                <c:pt idx="142">
                  <c:v>0.603988603988604</c:v>
                </c:pt>
                <c:pt idx="143">
                  <c:v>1.037037037037037</c:v>
                </c:pt>
                <c:pt idx="144">
                  <c:v>0.934472934472934</c:v>
                </c:pt>
                <c:pt idx="145">
                  <c:v>0.877492877492878</c:v>
                </c:pt>
                <c:pt idx="146">
                  <c:v>0.250712250712251</c:v>
                </c:pt>
                <c:pt idx="147">
                  <c:v>0.797720797720798</c:v>
                </c:pt>
                <c:pt idx="148">
                  <c:v>0.923076923076923</c:v>
                </c:pt>
                <c:pt idx="149">
                  <c:v>1.652421652421652</c:v>
                </c:pt>
                <c:pt idx="150">
                  <c:v>0.717948717948718</c:v>
                </c:pt>
                <c:pt idx="151">
                  <c:v>0.854700854700855</c:v>
                </c:pt>
                <c:pt idx="152">
                  <c:v>0.991452991452991</c:v>
                </c:pt>
                <c:pt idx="153">
                  <c:v>0.603988603988604</c:v>
                </c:pt>
                <c:pt idx="154">
                  <c:v>0.603988603988604</c:v>
                </c:pt>
                <c:pt idx="155">
                  <c:v>0.615384615384615</c:v>
                </c:pt>
                <c:pt idx="156">
                  <c:v>1.264957264957265</c:v>
                </c:pt>
                <c:pt idx="157">
                  <c:v>1.13960113960114</c:v>
                </c:pt>
                <c:pt idx="158">
                  <c:v>0.638176638176638</c:v>
                </c:pt>
                <c:pt idx="159">
                  <c:v>0.866096866096866</c:v>
                </c:pt>
                <c:pt idx="160">
                  <c:v>1.948717948717949</c:v>
                </c:pt>
                <c:pt idx="161">
                  <c:v>1.435897435897436</c:v>
                </c:pt>
                <c:pt idx="162">
                  <c:v>0.706552706552706</c:v>
                </c:pt>
                <c:pt idx="163">
                  <c:v>0.945868945868946</c:v>
                </c:pt>
                <c:pt idx="164">
                  <c:v>0.398860398860399</c:v>
                </c:pt>
              </c:numCache>
            </c:numRef>
          </c:yVal>
          <c:smooth val="0"/>
          <c:extLst xmlns:c16r2="http://schemas.microsoft.com/office/drawing/2015/06/chart">
            <c:ext xmlns:c16="http://schemas.microsoft.com/office/drawing/2014/chart" uri="{C3380CC4-5D6E-409C-BE32-E72D297353CC}">
              <c16:uniqueId val="{00000000-AAC3-4AC2-B922-979EC2450240}"/>
            </c:ext>
          </c:extLst>
        </c:ser>
        <c:dLbls>
          <c:showLegendKey val="0"/>
          <c:showVal val="0"/>
          <c:showCatName val="0"/>
          <c:showSerName val="0"/>
          <c:showPercent val="0"/>
          <c:showBubbleSize val="0"/>
        </c:dLbls>
        <c:axId val="2120091304"/>
        <c:axId val="2120095128"/>
      </c:scatterChart>
      <c:valAx>
        <c:axId val="2120091304"/>
        <c:scaling>
          <c:orientation val="minMax"/>
          <c:min val="8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20095128"/>
        <c:crossesAt val="-0.5"/>
        <c:crossBetween val="midCat"/>
      </c:valAx>
      <c:valAx>
        <c:axId val="2120095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12009130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drawing1.xml><?xml version="1.0" encoding="utf-8"?>
<c:userShapes xmlns:c="http://schemas.openxmlformats.org/drawingml/2006/chart">
  <cdr:relSizeAnchor xmlns:cdr="http://schemas.openxmlformats.org/drawingml/2006/chartDrawing">
    <cdr:from>
      <cdr:x>0.12717</cdr:x>
      <cdr:y>0.39704</cdr:y>
    </cdr:from>
    <cdr:to>
      <cdr:x>0.15612</cdr:x>
      <cdr:y>0.56008</cdr:y>
    </cdr:to>
    <cdr:sp macro="" textlink="">
      <cdr:nvSpPr>
        <cdr:cNvPr id="2" name="TextBox 1"/>
        <cdr:cNvSpPr txBox="1"/>
      </cdr:nvSpPr>
      <cdr:spPr>
        <a:xfrm xmlns:a="http://schemas.openxmlformats.org/drawingml/2006/main" rot="16200000">
          <a:off x="1338588" y="2319990"/>
          <a:ext cx="851820" cy="36064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a:latin typeface="Arial" pitchFamily="34" charset="0"/>
              <a:cs typeface="Arial" pitchFamily="34" charset="0"/>
            </a:rPr>
            <a:t>Number of Effects</a:t>
          </a:r>
        </a:p>
      </cdr:txBody>
    </cdr:sp>
  </cdr:relSizeAnchor>
  <cdr:relSizeAnchor xmlns:cdr="http://schemas.openxmlformats.org/drawingml/2006/chartDrawing">
    <cdr:from>
      <cdr:x>0.78871</cdr:x>
      <cdr:y>0.87629</cdr:y>
    </cdr:from>
    <cdr:to>
      <cdr:x>0.99071</cdr:x>
      <cdr:y>1</cdr:y>
    </cdr:to>
    <cdr:sp macro="" textlink="">
      <cdr:nvSpPr>
        <cdr:cNvPr id="3" name="TextBox 3"/>
        <cdr:cNvSpPr txBox="1"/>
      </cdr:nvSpPr>
      <cdr:spPr>
        <a:xfrm xmlns:a="http://schemas.openxmlformats.org/drawingml/2006/main">
          <a:off x="9069439" y="4578281"/>
          <a:ext cx="2322871" cy="646331"/>
        </a:xfrm>
        <a:prstGeom xmlns:a="http://schemas.openxmlformats.org/drawingml/2006/main" prst="rect">
          <a:avLst/>
        </a:prstGeom>
        <a:solidFill xmlns:a="http://schemas.openxmlformats.org/drawingml/2006/main">
          <a:srgbClr val="FF0000"/>
        </a:solidFill>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endParaRPr lang="en-AU" dirty="0"/>
        </a:p>
        <a:p xmlns:a="http://schemas.openxmlformats.org/drawingml/2006/main">
          <a:endParaRPr lang="en-AU" dirty="0"/>
        </a:p>
      </cdr:txBody>
    </cdr:sp>
  </cdr:relSizeAnchor>
</c:userShapes>
</file>

<file path=ppt/drawings/drawing2.xml><?xml version="1.0" encoding="utf-8"?>
<c:userShapes xmlns:c="http://schemas.openxmlformats.org/drawingml/2006/chart">
  <cdr:relSizeAnchor xmlns:cdr="http://schemas.openxmlformats.org/drawingml/2006/chartDrawing">
    <cdr:from>
      <cdr:x>0.62208</cdr:x>
      <cdr:y>0</cdr:y>
    </cdr:from>
    <cdr:to>
      <cdr:x>0.62338</cdr:x>
      <cdr:y>0.92929</cdr:y>
    </cdr:to>
    <cdr:cxnSp macro="">
      <cdr:nvCxnSpPr>
        <cdr:cNvPr id="2" name="Straight Arrow Connector 1"/>
        <cdr:cNvCxnSpPr/>
      </cdr:nvCxnSpPr>
      <cdr:spPr>
        <a:xfrm xmlns:a="http://schemas.openxmlformats.org/drawingml/2006/main" flipV="1">
          <a:off x="5201193" y="-1412776"/>
          <a:ext cx="10869" cy="4317516"/>
        </a:xfrm>
        <a:prstGeom xmlns:a="http://schemas.openxmlformats.org/drawingml/2006/main" prst="straightConnector1">
          <a:avLst/>
        </a:prstGeom>
        <a:ln xmlns:a="http://schemas.openxmlformats.org/drawingml/2006/main" w="63500">
          <a:solidFill>
            <a:srgbClr val="FF0000"/>
          </a:solidFill>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0.13664</cdr:x>
      <cdr:y>0.38571</cdr:y>
    </cdr:from>
    <cdr:to>
      <cdr:x>0.96736</cdr:x>
      <cdr:y>0.38571</cdr:y>
    </cdr:to>
    <cdr:cxnSp macro="">
      <cdr:nvCxnSpPr>
        <cdr:cNvPr id="3" name="Straight Connector 2"/>
        <cdr:cNvCxnSpPr/>
      </cdr:nvCxnSpPr>
      <cdr:spPr>
        <a:xfrm xmlns:a="http://schemas.openxmlformats.org/drawingml/2006/main">
          <a:off x="1162472" y="1944216"/>
          <a:ext cx="7067128"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199B2F-07B3-A04E-AED5-D8C09B87A4AA}" type="datetimeFigureOut">
              <a:rPr lang="en-US" smtClean="0"/>
              <a:t>1/08/16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FFA7FC-139A-2C4F-A49B-EF3DD6819748}" type="slidenum">
              <a:rPr lang="en-US" smtClean="0"/>
              <a:t>‹#›</a:t>
            </a:fld>
            <a:endParaRPr lang="en-US" dirty="0"/>
          </a:p>
        </p:txBody>
      </p:sp>
    </p:spTree>
    <p:extLst>
      <p:ext uri="{BB962C8B-B14F-4D97-AF65-F5344CB8AC3E}">
        <p14:creationId xmlns:p14="http://schemas.microsoft.com/office/powerpoint/2010/main" val="32492564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4FFA7FC-139A-2C4F-A49B-EF3DD6819748}" type="slidenum">
              <a:rPr lang="en-US" smtClean="0"/>
              <a:t>1</a:t>
            </a:fld>
            <a:endParaRPr lang="en-US" dirty="0"/>
          </a:p>
        </p:txBody>
      </p:sp>
    </p:spTree>
    <p:extLst>
      <p:ext uri="{BB962C8B-B14F-4D97-AF65-F5344CB8AC3E}">
        <p14:creationId xmlns:p14="http://schemas.microsoft.com/office/powerpoint/2010/main" val="54935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715963"/>
            <a:ext cx="4902200" cy="3676650"/>
          </a:xfrm>
        </p:spPr>
      </p:sp>
      <p:sp>
        <p:nvSpPr>
          <p:cNvPr id="3" name="Notes Placeholder 2"/>
          <p:cNvSpPr>
            <a:spLocks noGrp="1"/>
          </p:cNvSpPr>
          <p:nvPr>
            <p:ph type="body" idx="1"/>
          </p:nvPr>
        </p:nvSpPr>
        <p:spPr/>
        <p:txBody>
          <a:bodyPr/>
          <a:lstStyle/>
          <a:p>
            <a:r>
              <a:rPr lang="en-AU" dirty="0"/>
              <a:t>Three key messages: </a:t>
            </a:r>
          </a:p>
          <a:p>
            <a:endParaRPr lang="en-AU" dirty="0"/>
          </a:p>
          <a:p>
            <a:r>
              <a:rPr lang="en-AU" dirty="0"/>
              <a:t>1. Social change is </a:t>
            </a:r>
          </a:p>
        </p:txBody>
      </p:sp>
      <p:sp>
        <p:nvSpPr>
          <p:cNvPr id="4" name="Slide Number Placeholder 3"/>
          <p:cNvSpPr>
            <a:spLocks noGrp="1"/>
          </p:cNvSpPr>
          <p:nvPr>
            <p:ph type="sldNum" sz="quarter" idx="10"/>
          </p:nvPr>
        </p:nvSpPr>
        <p:spPr>
          <a:xfrm>
            <a:off x="3884614" y="8685214"/>
            <a:ext cx="2971800" cy="457201"/>
          </a:xfrm>
          <a:prstGeom prst="rect">
            <a:avLst/>
          </a:prstGeom>
        </p:spPr>
        <p:txBody>
          <a:bodyPr/>
          <a:lstStyle/>
          <a:p>
            <a:fld id="{108117C1-6E10-4F8B-B59A-31AEC3DD95ED}" type="slidenum">
              <a:rPr lang="en-AU" smtClean="0"/>
              <a:t>12</a:t>
            </a:fld>
            <a:endParaRPr lang="en-AU" dirty="0"/>
          </a:p>
        </p:txBody>
      </p:sp>
    </p:spTree>
    <p:extLst>
      <p:ext uri="{BB962C8B-B14F-4D97-AF65-F5344CB8AC3E}">
        <p14:creationId xmlns:p14="http://schemas.microsoft.com/office/powerpoint/2010/main" val="2151925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Collective Teacher Efficacy is an emergent group level property referring to “the perceptions of teachers in a school that the faculty as a whole will have a positive effect on the students” (Goddard, Hoy, &amp; Woolfolk Hoy, 2000). </a:t>
            </a:r>
          </a:p>
          <a:p>
            <a:endParaRPr lang="en-US" dirty="0"/>
          </a:p>
        </p:txBody>
      </p:sp>
      <p:sp>
        <p:nvSpPr>
          <p:cNvPr id="4" name="Slide Number Placeholder 3"/>
          <p:cNvSpPr>
            <a:spLocks noGrp="1"/>
          </p:cNvSpPr>
          <p:nvPr>
            <p:ph type="sldNum" sz="quarter" idx="10"/>
          </p:nvPr>
        </p:nvSpPr>
        <p:spPr/>
        <p:txBody>
          <a:bodyPr/>
          <a:lstStyle/>
          <a:p>
            <a:fld id="{352E7FF4-24B6-6848-BDA7-D6F0472DF0A0}" type="slidenum">
              <a:rPr lang="en-US" smtClean="0"/>
              <a:t>19</a:t>
            </a:fld>
            <a:endParaRPr lang="en-US" dirty="0"/>
          </a:p>
        </p:txBody>
      </p:sp>
    </p:spTree>
    <p:extLst>
      <p:ext uri="{BB962C8B-B14F-4D97-AF65-F5344CB8AC3E}">
        <p14:creationId xmlns:p14="http://schemas.microsoft.com/office/powerpoint/2010/main" val="1816521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7FF4-24B6-6848-BDA7-D6F0472DF0A0}" type="slidenum">
              <a:rPr lang="en-US" smtClean="0"/>
              <a:t>20</a:t>
            </a:fld>
            <a:endParaRPr lang="en-US" dirty="0"/>
          </a:p>
        </p:txBody>
      </p:sp>
    </p:spTree>
    <p:extLst>
      <p:ext uri="{BB962C8B-B14F-4D97-AF65-F5344CB8AC3E}">
        <p14:creationId xmlns:p14="http://schemas.microsoft.com/office/powerpoint/2010/main" val="3711707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25</a:t>
            </a:fld>
            <a:endParaRPr lang="en-US" dirty="0"/>
          </a:p>
        </p:txBody>
      </p:sp>
    </p:spTree>
    <p:extLst>
      <p:ext uri="{BB962C8B-B14F-4D97-AF65-F5344CB8AC3E}">
        <p14:creationId xmlns:p14="http://schemas.microsoft.com/office/powerpoint/2010/main" val="133269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NZ" altLang="en-US" dirty="0">
              <a:latin typeface="Arial" pitchFamily="34" charset="0"/>
              <a:cs typeface="Arial" pitchFamily="34" charset="0"/>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D0641386-6473-4BF7-BD88-C706268B7CE1}" type="slidenum">
              <a:rPr lang="en-GB" altLang="en-US" smtClean="0">
                <a:cs typeface="Arial" pitchFamily="34" charset="0"/>
              </a:rPr>
              <a:pPr eaLnBrk="1" fontAlgn="base" hangingPunct="1">
                <a:spcBef>
                  <a:spcPct val="0"/>
                </a:spcBef>
                <a:spcAft>
                  <a:spcPct val="0"/>
                </a:spcAft>
              </a:pPr>
              <a:t>30</a:t>
            </a:fld>
            <a:endParaRPr lang="en-GB" altLang="en-US" dirty="0">
              <a:cs typeface="Arial" pitchFamily="34" charset="0"/>
            </a:endParaRPr>
          </a:p>
        </p:txBody>
      </p:sp>
    </p:spTree>
    <p:extLst>
      <p:ext uri="{BB962C8B-B14F-4D97-AF65-F5344CB8AC3E}">
        <p14:creationId xmlns:p14="http://schemas.microsoft.com/office/powerpoint/2010/main" val="927020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4" name="Slide Number Placeholder 3"/>
          <p:cNvSpPr>
            <a:spLocks noGrp="1"/>
          </p:cNvSpPr>
          <p:nvPr>
            <p:ph type="sldNum" sz="quarter" idx="5"/>
          </p:nvPr>
        </p:nvSpPr>
        <p:spPr>
          <a:xfrm>
            <a:off x="3855838" y="9440646"/>
            <a:ext cx="2949787" cy="496967"/>
          </a:xfrm>
          <a:prstGeom prst="rect">
            <a:avLst/>
          </a:prstGeom>
        </p:spPr>
        <p:txBody>
          <a:bodyPr/>
          <a:lstStyle/>
          <a:p>
            <a:pPr>
              <a:defRPr/>
            </a:pPr>
            <a:fld id="{59DAFBF1-811F-40D2-A92C-47A8561BBDDF}" type="slidenum">
              <a:rPr lang="en-NZ" smtClean="0"/>
              <a:pPr>
                <a:defRPr/>
              </a:pPr>
              <a:t>31</a:t>
            </a:fld>
            <a:endParaRPr lang="en-NZ" dirty="0"/>
          </a:p>
        </p:txBody>
      </p:sp>
    </p:spTree>
    <p:extLst>
      <p:ext uri="{BB962C8B-B14F-4D97-AF65-F5344CB8AC3E}">
        <p14:creationId xmlns:p14="http://schemas.microsoft.com/office/powerpoint/2010/main" val="94879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a:p>
        </p:txBody>
      </p:sp>
      <p:sp>
        <p:nvSpPr>
          <p:cNvPr id="4" name="Slide Number Placeholder 3"/>
          <p:cNvSpPr>
            <a:spLocks noGrp="1"/>
          </p:cNvSpPr>
          <p:nvPr>
            <p:ph type="sldNum" sz="quarter" idx="5"/>
          </p:nvPr>
        </p:nvSpPr>
        <p:spPr>
          <a:xfrm>
            <a:off x="3855838" y="9440646"/>
            <a:ext cx="2949787" cy="496967"/>
          </a:xfrm>
          <a:prstGeom prst="rect">
            <a:avLst/>
          </a:prstGeom>
        </p:spPr>
        <p:txBody>
          <a:bodyPr/>
          <a:lstStyle/>
          <a:p>
            <a:pPr>
              <a:defRPr/>
            </a:pPr>
            <a:fld id="{B0E1180D-63B5-4212-9787-9F5025BF73DD}" type="slidenum">
              <a:rPr lang="en-NZ" smtClean="0"/>
              <a:pPr>
                <a:defRPr/>
              </a:pPr>
              <a:t>32</a:t>
            </a:fld>
            <a:endParaRPr lang="en-NZ" dirty="0"/>
          </a:p>
        </p:txBody>
      </p:sp>
    </p:spTree>
    <p:extLst>
      <p:ext uri="{BB962C8B-B14F-4D97-AF65-F5344CB8AC3E}">
        <p14:creationId xmlns:p14="http://schemas.microsoft.com/office/powerpoint/2010/main" val="2815528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43364" name="Slide Number Placeholder 3"/>
          <p:cNvSpPr>
            <a:spLocks noGrp="1"/>
          </p:cNvSpPr>
          <p:nvPr>
            <p:ph type="sldNum" sz="quarter" idx="5"/>
          </p:nvPr>
        </p:nvSpPr>
        <p:spPr bwMode="auto">
          <a:xfrm>
            <a:off x="3855839" y="9440646"/>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EA94874-4AB5-428E-87A4-077A34544CD7}" type="slidenum">
              <a:rPr lang="en-AU" altLang="en-US" smtClean="0">
                <a:solidFill>
                  <a:srgbClr val="000000"/>
                </a:solidFill>
              </a:rPr>
              <a:pPr eaLnBrk="1" hangingPunct="1"/>
              <a:t>33</a:t>
            </a:fld>
            <a:endParaRPr lang="en-AU" altLang="en-US" dirty="0">
              <a:solidFill>
                <a:srgbClr val="000000"/>
              </a:solidFill>
            </a:endParaRPr>
          </a:p>
        </p:txBody>
      </p:sp>
    </p:spTree>
    <p:extLst>
      <p:ext uri="{BB962C8B-B14F-4D97-AF65-F5344CB8AC3E}">
        <p14:creationId xmlns:p14="http://schemas.microsoft.com/office/powerpoint/2010/main" val="323442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45412" name="Slide Number Placeholder 3"/>
          <p:cNvSpPr>
            <a:spLocks noGrp="1"/>
          </p:cNvSpPr>
          <p:nvPr>
            <p:ph type="sldNum" sz="quarter" idx="5"/>
          </p:nvPr>
        </p:nvSpPr>
        <p:spPr bwMode="auto">
          <a:xfrm>
            <a:off x="3855839" y="9440646"/>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833435-8BD1-4E25-B7FC-6A8A156AA233}" type="slidenum">
              <a:rPr lang="en-US" altLang="en-US" smtClean="0"/>
              <a:pPr eaLnBrk="1" hangingPunct="1"/>
              <a:t>34</a:t>
            </a:fld>
            <a:endParaRPr lang="en-US" altLang="en-US" dirty="0"/>
          </a:p>
        </p:txBody>
      </p:sp>
    </p:spTree>
    <p:extLst>
      <p:ext uri="{BB962C8B-B14F-4D97-AF65-F5344CB8AC3E}">
        <p14:creationId xmlns:p14="http://schemas.microsoft.com/office/powerpoint/2010/main" val="2888121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46436" name="Slide Number Placeholder 3"/>
          <p:cNvSpPr>
            <a:spLocks noGrp="1"/>
          </p:cNvSpPr>
          <p:nvPr>
            <p:ph type="sldNum" sz="quarter" idx="5"/>
          </p:nvPr>
        </p:nvSpPr>
        <p:spPr bwMode="auto">
          <a:xfrm>
            <a:off x="3855839" y="9440646"/>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082223B-8017-4BFD-9ED2-DC6081EACE0B}" type="slidenum">
              <a:rPr lang="en-US" altLang="en-US" smtClean="0"/>
              <a:pPr eaLnBrk="1" hangingPunct="1"/>
              <a:t>35</a:t>
            </a:fld>
            <a:endParaRPr lang="en-US" altLang="en-US" dirty="0"/>
          </a:p>
        </p:txBody>
      </p:sp>
    </p:spTree>
    <p:extLst>
      <p:ext uri="{BB962C8B-B14F-4D97-AF65-F5344CB8AC3E}">
        <p14:creationId xmlns:p14="http://schemas.microsoft.com/office/powerpoint/2010/main" val="1717923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dirty="0"/>
          </a:p>
        </p:txBody>
      </p:sp>
    </p:spTree>
    <p:extLst>
      <p:ext uri="{BB962C8B-B14F-4D97-AF65-F5344CB8AC3E}">
        <p14:creationId xmlns:p14="http://schemas.microsoft.com/office/powerpoint/2010/main" val="3438852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48484" name="Slide Number Placeholder 3"/>
          <p:cNvSpPr>
            <a:spLocks noGrp="1"/>
          </p:cNvSpPr>
          <p:nvPr>
            <p:ph type="sldNum" sz="quarter" idx="5"/>
          </p:nvPr>
        </p:nvSpPr>
        <p:spPr bwMode="auto">
          <a:xfrm>
            <a:off x="3855839" y="9440646"/>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88C8A1A-0773-44B4-8D38-09A735A4CF0C}" type="slidenum">
              <a:rPr lang="en-US" altLang="en-US" smtClean="0"/>
              <a:pPr eaLnBrk="1" hangingPunct="1"/>
              <a:t>36</a:t>
            </a:fld>
            <a:endParaRPr lang="en-US" altLang="en-US" dirty="0"/>
          </a:p>
        </p:txBody>
      </p:sp>
    </p:spTree>
    <p:extLst>
      <p:ext uri="{BB962C8B-B14F-4D97-AF65-F5344CB8AC3E}">
        <p14:creationId xmlns:p14="http://schemas.microsoft.com/office/powerpoint/2010/main" val="1118663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68875" cy="3725863"/>
          </a:xfrm>
        </p:spPr>
      </p:sp>
      <p:sp>
        <p:nvSpPr>
          <p:cNvPr id="3" name="Notes Placeholder 2"/>
          <p:cNvSpPr>
            <a:spLocks noGrp="1"/>
          </p:cNvSpPr>
          <p:nvPr>
            <p:ph type="body" idx="1"/>
          </p:nvPr>
        </p:nvSpPr>
        <p:spPr/>
        <p:txBody>
          <a:bodyPr/>
          <a:lstStyle/>
          <a:p>
            <a:pPr algn="l"/>
            <a:r>
              <a:rPr lang="en-AU" sz="1600" b="1" dirty="0">
                <a:latin typeface="Arial"/>
                <a:cs typeface="Arial"/>
              </a:rPr>
              <a:t>Deep feedback: A vehicle for change</a:t>
            </a:r>
          </a:p>
          <a:p>
            <a:pPr marL="285750" indent="-285750" algn="l">
              <a:buFont typeface="Arial" panose="020B0604020202020204" pitchFamily="34" charset="0"/>
              <a:buChar char="•"/>
            </a:pPr>
            <a:r>
              <a:rPr lang="en-AU" sz="1600" dirty="0">
                <a:latin typeface="Arial"/>
                <a:ea typeface="ＭＳ Ｐゴシック" pitchFamily="34" charset="-128"/>
                <a:cs typeface="Arial"/>
              </a:rPr>
              <a:t>Analysed over time</a:t>
            </a:r>
          </a:p>
          <a:p>
            <a:pPr marL="285750" indent="-285750" algn="l">
              <a:buFont typeface="Arial" panose="020B0604020202020204" pitchFamily="34" charset="0"/>
              <a:buChar char="•"/>
            </a:pPr>
            <a:r>
              <a:rPr lang="en-AU" sz="1600" dirty="0">
                <a:latin typeface="Arial"/>
                <a:ea typeface="ＭＳ Ｐゴシック" pitchFamily="34" charset="-128"/>
                <a:cs typeface="Arial"/>
              </a:rPr>
              <a:t>Effective teaching rubric </a:t>
            </a:r>
          </a:p>
          <a:p>
            <a:pPr marL="285750" indent="-285750" algn="l">
              <a:buFont typeface="Arial" panose="020B0604020202020204" pitchFamily="34" charset="0"/>
              <a:buChar char="•"/>
            </a:pPr>
            <a:r>
              <a:rPr lang="en-AU" sz="1600" dirty="0">
                <a:latin typeface="Arial"/>
                <a:ea typeface="ＭＳ Ｐゴシック" pitchFamily="34" charset="-128"/>
                <a:cs typeface="Arial"/>
              </a:rPr>
              <a:t>Evaluation &amp; deep feedback</a:t>
            </a:r>
          </a:p>
          <a:p>
            <a:pPr marL="285750" indent="-285750" algn="l">
              <a:buFont typeface="Arial" panose="020B0604020202020204" pitchFamily="34" charset="0"/>
              <a:buChar char="•"/>
            </a:pPr>
            <a:r>
              <a:rPr lang="en-AU" sz="1600" dirty="0">
                <a:latin typeface="Arial"/>
                <a:ea typeface="ＭＳ Ｐゴシック" pitchFamily="34" charset="-128"/>
                <a:cs typeface="Arial"/>
              </a:rPr>
              <a:t>What next?</a:t>
            </a:r>
          </a:p>
          <a:p>
            <a:pPr marL="285750" indent="-285750" algn="l">
              <a:buFont typeface="Arial" panose="020B0604020202020204" pitchFamily="34" charset="0"/>
              <a:buChar char="•"/>
            </a:pPr>
            <a:endParaRPr lang="en-AU" sz="1600" dirty="0">
              <a:latin typeface="Arial"/>
              <a:ea typeface="ＭＳ Ｐゴシック" pitchFamily="34" charset="-128"/>
              <a:cs typeface="Arial"/>
            </a:endParaRPr>
          </a:p>
          <a:p>
            <a:r>
              <a:rPr lang="en-AU" sz="1600" dirty="0">
                <a:ea typeface="ＭＳ Ｐゴシック" pitchFamily="34" charset="-128"/>
              </a:rPr>
              <a:t>The individual</a:t>
            </a:r>
            <a:r>
              <a:rPr lang="en-AU" sz="1600" baseline="0" dirty="0">
                <a:ea typeface="ＭＳ Ｐゴシック" pitchFamily="34" charset="-128"/>
              </a:rPr>
              <a:t> feedback reports provided an overview of the goals of participants, commentary on individual teaching practice, as well as a comparison with the average findings of the other teachers involved in the pilot. This gave teachers the opportunity to look not only at their own practice, but to understand what other teachers were doing in their own classrooms- facilitating information sharing?.</a:t>
            </a:r>
          </a:p>
          <a:p>
            <a:endParaRPr lang="en-AU" sz="1600" baseline="0" dirty="0">
              <a:ea typeface="ＭＳ Ｐゴシック" pitchFamily="34" charset="-128"/>
            </a:endParaRPr>
          </a:p>
          <a:p>
            <a:r>
              <a:rPr lang="en-AU" sz="1600" baseline="0" dirty="0">
                <a:ea typeface="ＭＳ Ｐゴシック" pitchFamily="34" charset="-128"/>
              </a:rPr>
              <a:t>The items of the rubric were broken into subheadings relevant to the categories under which they fell. The report was also reader-friendly, incorporating data visualisation techniques to ensure that the data was presented in simple graphs for ease of understanding.</a:t>
            </a:r>
          </a:p>
          <a:p>
            <a:endParaRPr lang="en-AU" sz="1600" baseline="0" dirty="0">
              <a:ea typeface="ＭＳ Ｐゴシック" pitchFamily="34" charset="-128"/>
            </a:endParaRPr>
          </a:p>
          <a:p>
            <a:r>
              <a:rPr lang="en-AU" sz="1600" baseline="0" dirty="0">
                <a:ea typeface="ＭＳ Ｐゴシック" pitchFamily="34" charset="-128"/>
              </a:rPr>
              <a:t>The feedback documents also included data from student surveys that were conducted at the end of each lesson as to student satisfaction with the teaching and learning. Finally, resources that can support teachers, and a detailed explanation of the dashboard, were provided. Although reports were individualised, teachers were encouraged to share their documents with their peers and evaluate both the program and the findings on a collaborative basis.</a:t>
            </a:r>
            <a:endParaRPr lang="en-AU" sz="1600" dirty="0">
              <a:ea typeface="ＭＳ Ｐゴシック" pitchFamily="34" charset="-128"/>
            </a:endParaRPr>
          </a:p>
          <a:p>
            <a:pPr marL="285750" indent="-285750" algn="l">
              <a:buFont typeface="Arial" panose="020B0604020202020204" pitchFamily="34" charset="0"/>
              <a:buChar char="•"/>
            </a:pPr>
            <a:endParaRPr lang="en-AU" sz="1600" dirty="0">
              <a:latin typeface="Arial"/>
              <a:ea typeface="ＭＳ Ｐゴシック" pitchFamily="34" charset="-128"/>
              <a:cs typeface="Arial"/>
            </a:endParaRPr>
          </a:p>
          <a:p>
            <a:endParaRPr lang="en-AU" dirty="0"/>
          </a:p>
        </p:txBody>
      </p:sp>
      <p:sp>
        <p:nvSpPr>
          <p:cNvPr id="4" name="Slide Number Placeholder 3"/>
          <p:cNvSpPr>
            <a:spLocks noGrp="1"/>
          </p:cNvSpPr>
          <p:nvPr>
            <p:ph type="sldNum" sz="quarter" idx="10"/>
          </p:nvPr>
        </p:nvSpPr>
        <p:spPr>
          <a:xfrm>
            <a:off x="3855839" y="9440646"/>
            <a:ext cx="2949787" cy="496967"/>
          </a:xfrm>
          <a:prstGeom prst="rect">
            <a:avLst/>
          </a:prstGeom>
        </p:spPr>
        <p:txBody>
          <a:bodyPr/>
          <a:lstStyle/>
          <a:p>
            <a:fld id="{54E0FA2D-20A0-4931-BDE1-53317839D2EA}" type="slidenum">
              <a:rPr lang="en-US" smtClean="0"/>
              <a:pPr/>
              <a:t>37</a:t>
            </a:fld>
            <a:endParaRPr lang="en-US" dirty="0"/>
          </a:p>
        </p:txBody>
      </p:sp>
    </p:spTree>
    <p:extLst>
      <p:ext uri="{BB962C8B-B14F-4D97-AF65-F5344CB8AC3E}">
        <p14:creationId xmlns:p14="http://schemas.microsoft.com/office/powerpoint/2010/main" val="4220315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52580" name="Slide Number Placeholder 3"/>
          <p:cNvSpPr>
            <a:spLocks noGrp="1"/>
          </p:cNvSpPr>
          <p:nvPr>
            <p:ph type="sldNum" sz="quarter" idx="5"/>
          </p:nvPr>
        </p:nvSpPr>
        <p:spPr bwMode="auto">
          <a:xfrm>
            <a:off x="3855839" y="9440646"/>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409575D-BE6B-466A-841F-F28B2A31FA9A}" type="slidenum">
              <a:rPr lang="en-US" altLang="en-US" smtClean="0"/>
              <a:pPr eaLnBrk="1" hangingPunct="1"/>
              <a:t>38</a:t>
            </a:fld>
            <a:endParaRPr lang="en-US" altLang="en-US" dirty="0"/>
          </a:p>
        </p:txBody>
      </p:sp>
    </p:spTree>
    <p:extLst>
      <p:ext uri="{BB962C8B-B14F-4D97-AF65-F5344CB8AC3E}">
        <p14:creationId xmlns:p14="http://schemas.microsoft.com/office/powerpoint/2010/main" val="880007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54628" name="Slide Number Placeholder 3"/>
          <p:cNvSpPr>
            <a:spLocks noGrp="1"/>
          </p:cNvSpPr>
          <p:nvPr>
            <p:ph type="sldNum" sz="quarter" idx="5"/>
          </p:nvPr>
        </p:nvSpPr>
        <p:spPr bwMode="auto">
          <a:xfrm>
            <a:off x="3855839" y="9440646"/>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C6CE82B-700D-4C7F-9BBD-A481F8E111A2}" type="slidenum">
              <a:rPr lang="en-AU" altLang="en-US" smtClean="0"/>
              <a:pPr eaLnBrk="1" hangingPunct="1"/>
              <a:t>39</a:t>
            </a:fld>
            <a:endParaRPr lang="en-AU" altLang="en-US" dirty="0"/>
          </a:p>
        </p:txBody>
      </p:sp>
    </p:spTree>
    <p:extLst>
      <p:ext uri="{BB962C8B-B14F-4D97-AF65-F5344CB8AC3E}">
        <p14:creationId xmlns:p14="http://schemas.microsoft.com/office/powerpoint/2010/main" val="244717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774700" y="777875"/>
            <a:ext cx="5329238" cy="3997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55652" name="Slide Number Placeholder 3"/>
          <p:cNvSpPr>
            <a:spLocks noGrp="1"/>
          </p:cNvSpPr>
          <p:nvPr>
            <p:ph type="sldNum" sz="quarter" idx="5"/>
          </p:nvPr>
        </p:nvSpPr>
        <p:spPr bwMode="auto">
          <a:xfrm>
            <a:off x="3855839" y="9440646"/>
            <a:ext cx="2949787" cy="4969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BE05197-C1DB-4475-8FA3-C52E457C940D}" type="slidenum">
              <a:rPr lang="en-US" altLang="en-US" smtClean="0"/>
              <a:pPr eaLnBrk="1" hangingPunct="1"/>
              <a:t>40</a:t>
            </a:fld>
            <a:endParaRPr lang="en-US" altLang="en-US" dirty="0"/>
          </a:p>
        </p:txBody>
      </p:sp>
    </p:spTree>
    <p:extLst>
      <p:ext uri="{BB962C8B-B14F-4D97-AF65-F5344CB8AC3E}">
        <p14:creationId xmlns:p14="http://schemas.microsoft.com/office/powerpoint/2010/main" val="728706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014413" y="715963"/>
            <a:ext cx="4902200" cy="3676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a:p>
        </p:txBody>
      </p:sp>
      <p:sp>
        <p:nvSpPr>
          <p:cNvPr id="159748" name="Slide Number Placeholder 3"/>
          <p:cNvSpPr>
            <a:spLocks noGrp="1"/>
          </p:cNvSpPr>
          <p:nvPr>
            <p:ph type="sldNum" sz="quarter" idx="5"/>
          </p:nvPr>
        </p:nvSpPr>
        <p:spPr bwMode="auto">
          <a:xfrm>
            <a:off x="3884615" y="8685707"/>
            <a:ext cx="2971800" cy="4568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20" tIns="45560" rIns="91120" bIns="45560"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0350" indent="-284750" eaLnBrk="0" hangingPunct="0">
              <a:defRPr>
                <a:solidFill>
                  <a:schemeClr val="tx1"/>
                </a:solidFill>
                <a:latin typeface="Arial" pitchFamily="34" charset="0"/>
                <a:cs typeface="Arial" pitchFamily="34" charset="0"/>
              </a:defRPr>
            </a:lvl2pPr>
            <a:lvl3pPr marL="1139000" indent="-227800" eaLnBrk="0" hangingPunct="0">
              <a:defRPr>
                <a:solidFill>
                  <a:schemeClr val="tx1"/>
                </a:solidFill>
                <a:latin typeface="Arial" pitchFamily="34" charset="0"/>
                <a:cs typeface="Arial" pitchFamily="34" charset="0"/>
              </a:defRPr>
            </a:lvl3pPr>
            <a:lvl4pPr marL="1594599" indent="-227800" eaLnBrk="0" hangingPunct="0">
              <a:defRPr>
                <a:solidFill>
                  <a:schemeClr val="tx1"/>
                </a:solidFill>
                <a:latin typeface="Arial" pitchFamily="34" charset="0"/>
                <a:cs typeface="Arial" pitchFamily="34" charset="0"/>
              </a:defRPr>
            </a:lvl4pPr>
            <a:lvl5pPr marL="2050199" indent="-227800" eaLnBrk="0" hangingPunct="0">
              <a:defRPr>
                <a:solidFill>
                  <a:schemeClr val="tx1"/>
                </a:solidFill>
                <a:latin typeface="Arial" pitchFamily="34" charset="0"/>
                <a:cs typeface="Arial" pitchFamily="34" charset="0"/>
              </a:defRPr>
            </a:lvl5pPr>
            <a:lvl6pPr marL="2505799" indent="-227800" eaLnBrk="0" fontAlgn="base" hangingPunct="0">
              <a:spcBef>
                <a:spcPct val="0"/>
              </a:spcBef>
              <a:spcAft>
                <a:spcPct val="0"/>
              </a:spcAft>
              <a:defRPr>
                <a:solidFill>
                  <a:schemeClr val="tx1"/>
                </a:solidFill>
                <a:latin typeface="Arial" pitchFamily="34" charset="0"/>
                <a:cs typeface="Arial" pitchFamily="34" charset="0"/>
              </a:defRPr>
            </a:lvl6pPr>
            <a:lvl7pPr marL="2961399" indent="-227800" eaLnBrk="0" fontAlgn="base" hangingPunct="0">
              <a:spcBef>
                <a:spcPct val="0"/>
              </a:spcBef>
              <a:spcAft>
                <a:spcPct val="0"/>
              </a:spcAft>
              <a:defRPr>
                <a:solidFill>
                  <a:schemeClr val="tx1"/>
                </a:solidFill>
                <a:latin typeface="Arial" pitchFamily="34" charset="0"/>
                <a:cs typeface="Arial" pitchFamily="34" charset="0"/>
              </a:defRPr>
            </a:lvl7pPr>
            <a:lvl8pPr marL="3416999" indent="-227800" eaLnBrk="0" fontAlgn="base" hangingPunct="0">
              <a:spcBef>
                <a:spcPct val="0"/>
              </a:spcBef>
              <a:spcAft>
                <a:spcPct val="0"/>
              </a:spcAft>
              <a:defRPr>
                <a:solidFill>
                  <a:schemeClr val="tx1"/>
                </a:solidFill>
                <a:latin typeface="Arial" pitchFamily="34" charset="0"/>
                <a:cs typeface="Arial" pitchFamily="34" charset="0"/>
              </a:defRPr>
            </a:lvl8pPr>
            <a:lvl9pPr marL="3872598" indent="-2278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E0D336B-E07F-4A5F-9A1D-FA25B21E8E48}" type="slidenum">
              <a:rPr lang="en-AU" altLang="en-US" smtClean="0"/>
              <a:pPr eaLnBrk="1" hangingPunct="1"/>
              <a:t>41</a:t>
            </a:fld>
            <a:endParaRPr lang="en-AU" altLang="en-US" dirty="0"/>
          </a:p>
        </p:txBody>
      </p:sp>
    </p:spTree>
    <p:extLst>
      <p:ext uri="{BB962C8B-B14F-4D97-AF65-F5344CB8AC3E}">
        <p14:creationId xmlns:p14="http://schemas.microsoft.com/office/powerpoint/2010/main" val="416414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extLst>
      <p:ext uri="{BB962C8B-B14F-4D97-AF65-F5344CB8AC3E}">
        <p14:creationId xmlns:p14="http://schemas.microsoft.com/office/powerpoint/2010/main" val="1950395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dirty="0"/>
          </a:p>
        </p:txBody>
      </p:sp>
    </p:spTree>
    <p:extLst>
      <p:ext uri="{BB962C8B-B14F-4D97-AF65-F5344CB8AC3E}">
        <p14:creationId xmlns:p14="http://schemas.microsoft.com/office/powerpoint/2010/main" val="4281731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7</a:t>
            </a:fld>
            <a:endParaRPr lang="en-US" dirty="0"/>
          </a:p>
        </p:txBody>
      </p:sp>
    </p:spTree>
    <p:extLst>
      <p:ext uri="{BB962C8B-B14F-4D97-AF65-F5344CB8AC3E}">
        <p14:creationId xmlns:p14="http://schemas.microsoft.com/office/powerpoint/2010/main" val="407363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8</a:t>
            </a:fld>
            <a:endParaRPr lang="en-US" dirty="0"/>
          </a:p>
        </p:txBody>
      </p:sp>
    </p:spTree>
    <p:extLst>
      <p:ext uri="{BB962C8B-B14F-4D97-AF65-F5344CB8AC3E}">
        <p14:creationId xmlns:p14="http://schemas.microsoft.com/office/powerpoint/2010/main" val="2810590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9</a:t>
            </a:fld>
            <a:endParaRPr lang="en-US" dirty="0"/>
          </a:p>
        </p:txBody>
      </p:sp>
    </p:spTree>
    <p:extLst>
      <p:ext uri="{BB962C8B-B14F-4D97-AF65-F5344CB8AC3E}">
        <p14:creationId xmlns:p14="http://schemas.microsoft.com/office/powerpoint/2010/main" val="71271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10</a:t>
            </a:fld>
            <a:endParaRPr lang="en-US" dirty="0"/>
          </a:p>
        </p:txBody>
      </p:sp>
    </p:spTree>
    <p:extLst>
      <p:ext uri="{BB962C8B-B14F-4D97-AF65-F5344CB8AC3E}">
        <p14:creationId xmlns:p14="http://schemas.microsoft.com/office/powerpoint/2010/main" val="2780621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11</a:t>
            </a:fld>
            <a:endParaRPr lang="en-US" dirty="0"/>
          </a:p>
        </p:txBody>
      </p:sp>
    </p:spTree>
    <p:extLst>
      <p:ext uri="{BB962C8B-B14F-4D97-AF65-F5344CB8AC3E}">
        <p14:creationId xmlns:p14="http://schemas.microsoft.com/office/powerpoint/2010/main" val="803196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gif"/><Relationship Id="rId1" Type="http://schemas.openxmlformats.org/officeDocument/2006/relationships/slideMaster" Target="../slideMasters/slideMaster4.xml"/><Relationship Id="rId2" Type="http://schemas.openxmlformats.org/officeDocument/2006/relationships/image" Target="../media/image13.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351208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980464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260051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1751810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1390443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2144709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3893437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366731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556540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1917970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239887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730105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2002937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1797210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B0DA86-B205-594D-9A59-F448E3EDFF58}"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16704E0-EB12-C745-B704-06858FE968A9}" type="slidenum">
              <a:rPr lang="en-US" smtClean="0"/>
              <a:pPr/>
              <a:t>‹#›</a:t>
            </a:fld>
            <a:endParaRPr lang="en-US" dirty="0"/>
          </a:p>
        </p:txBody>
      </p:sp>
    </p:spTree>
    <p:extLst>
      <p:ext uri="{BB962C8B-B14F-4D97-AF65-F5344CB8AC3E}">
        <p14:creationId xmlns:p14="http://schemas.microsoft.com/office/powerpoint/2010/main" val="16151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#vlconf2014</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3805437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#vlconf2014</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689881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30F4A-624B-4B45-84B2-D870FE1D251E}"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34040740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F30F4A-624B-4B45-84B2-D870FE1D251E}"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1461452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98010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770187"/>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98010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770187"/>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#vlconf2014</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159685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#vlconf2014</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1740083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#vlconf2014</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2048940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5043576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65388"/>
            <a:ext cx="5111750" cy="4160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965388"/>
            <a:ext cx="3008313" cy="4160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#vlconf2014</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625550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2011741"/>
            <a:ext cx="5486400" cy="27158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#vlconf2014</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1715719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dirty="0"/>
              <a:t>#vlconf2014</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25160836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#vlconf2014</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AC81D2-F2E2-FF46-A09E-DEB0AAA111F2}" type="slidenum">
              <a:rPr lang="en-US" smtClean="0"/>
              <a:pPr/>
              <a:t>‹#›</a:t>
            </a:fld>
            <a:endParaRPr lang="en-US" dirty="0"/>
          </a:p>
        </p:txBody>
      </p:sp>
    </p:spTree>
    <p:extLst>
      <p:ext uri="{BB962C8B-B14F-4D97-AF65-F5344CB8AC3E}">
        <p14:creationId xmlns:p14="http://schemas.microsoft.com/office/powerpoint/2010/main" val="2568647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1811533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1/08/16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582BD6-FC20-4557-852B-8433F8572D30}" type="slidenum">
              <a:rPr lang="en-US" smtClean="0"/>
              <a:pPr/>
              <a:t>‹#›</a:t>
            </a:fld>
            <a:endParaRPr lang="en-US" dirty="0"/>
          </a:p>
        </p:txBody>
      </p:sp>
    </p:spTree>
    <p:extLst>
      <p:ext uri="{BB962C8B-B14F-4D97-AF65-F5344CB8AC3E}">
        <p14:creationId xmlns:p14="http://schemas.microsoft.com/office/powerpoint/2010/main" val="364278077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533400" y="533400"/>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p:spPr>
        <p:txBody>
          <a:bodyPr/>
          <a:lstStyle>
            <a:lvl1pPr>
              <a:buClr>
                <a:schemeClr val="accent6">
                  <a:lumMod val="50000"/>
                </a:schemeClr>
              </a:buClr>
              <a:defRPr>
                <a:solidFill>
                  <a:schemeClr val="accent6">
                    <a:lumMod val="50000"/>
                  </a:schemeClr>
                </a:solidFill>
              </a:defRPr>
            </a:lvl1pPr>
          </a:lstStyle>
          <a:p>
            <a:r>
              <a:rPr lang="en-US"/>
              <a:t>Click to edit Master title style</a:t>
            </a:r>
          </a:p>
        </p:txBody>
      </p:sp>
    </p:spTree>
    <p:extLst>
      <p:ext uri="{BB962C8B-B14F-4D97-AF65-F5344CB8AC3E}">
        <p14:creationId xmlns:p14="http://schemas.microsoft.com/office/powerpoint/2010/main" val="33450188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568082" y="4950667"/>
            <a:ext cx="5067421" cy="1656192"/>
          </a:xfrm>
          <a:prstGeom prst="rect">
            <a:avLst/>
          </a:prstGeom>
        </p:spPr>
        <p:txBody>
          <a:bodyPr lIns="91411" tIns="45707" rIns="91411" bIns="45707"/>
          <a:lstStyle>
            <a:lvl1pPr marL="0" marR="0" indent="0" algn="l" defTabSz="914119" rtl="0" eaLnBrk="1" fontAlgn="auto" latinLnBrk="0" hangingPunct="1">
              <a:lnSpc>
                <a:spcPct val="100000"/>
              </a:lnSpc>
              <a:spcBef>
                <a:spcPct val="20000"/>
              </a:spcBef>
              <a:spcAft>
                <a:spcPts val="0"/>
              </a:spcAft>
              <a:buClrTx/>
              <a:buSzTx/>
              <a:buFont typeface="Arial" pitchFamily="34" charset="0"/>
              <a:buNone/>
              <a:tabLst/>
              <a:defRPr sz="4800" b="0">
                <a:solidFill>
                  <a:schemeClr val="accent1"/>
                </a:solidFill>
                <a:latin typeface="Arial" pitchFamily="34" charset="0"/>
                <a:cs typeface="Arial" pitchFamily="34" charset="0"/>
              </a:defRPr>
            </a:lvl1pPr>
            <a:lvl2pPr marL="457060" indent="0" algn="ctr">
              <a:buNone/>
              <a:defRPr>
                <a:solidFill>
                  <a:schemeClr val="tx1">
                    <a:tint val="75000"/>
                  </a:schemeClr>
                </a:solidFill>
              </a:defRPr>
            </a:lvl2pPr>
            <a:lvl3pPr marL="914119"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9"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79" indent="0" algn="ctr">
              <a:buNone/>
              <a:defRPr>
                <a:solidFill>
                  <a:schemeClr val="tx1">
                    <a:tint val="75000"/>
                  </a:schemeClr>
                </a:solidFill>
              </a:defRPr>
            </a:lvl9pPr>
          </a:lstStyle>
          <a:p>
            <a:r>
              <a:rPr lang="en-NZ" sz="4400" dirty="0">
                <a:solidFill>
                  <a:schemeClr val="accent4"/>
                </a:solidFill>
                <a:latin typeface="Arial" pitchFamily="34" charset="0"/>
                <a:ea typeface="Calibri"/>
                <a:cs typeface="Arial" pitchFamily="34" charset="0"/>
              </a:rPr>
              <a:t>Visible </a:t>
            </a:r>
            <a:r>
              <a:rPr lang="en-NZ" sz="4400" dirty="0" err="1">
                <a:solidFill>
                  <a:schemeClr val="accent4"/>
                </a:solidFill>
                <a:latin typeface="Arial" pitchFamily="34" charset="0"/>
                <a:ea typeface="Calibri"/>
                <a:cs typeface="Arial" pitchFamily="34" charset="0"/>
              </a:rPr>
              <a:t>Learning</a:t>
            </a:r>
            <a:r>
              <a:rPr lang="en-NZ" sz="4400" baseline="30000" dirty="0" err="1">
                <a:solidFill>
                  <a:schemeClr val="accent4"/>
                </a:solidFill>
                <a:latin typeface="Arial" pitchFamily="34" charset="0"/>
                <a:ea typeface="Calibri"/>
                <a:cs typeface="Arial" pitchFamily="34" charset="0"/>
              </a:rPr>
              <a:t>plus</a:t>
            </a:r>
            <a:r>
              <a:rPr lang="en-NZ" sz="4400" dirty="0">
                <a:solidFill>
                  <a:schemeClr val="accent4"/>
                </a:solidFill>
                <a:latin typeface="Arial" pitchFamily="34" charset="0"/>
                <a:ea typeface="Calibri"/>
                <a:cs typeface="Arial" pitchFamily="34" charset="0"/>
              </a:rPr>
              <a:t> Foundation Day</a:t>
            </a:r>
          </a:p>
          <a:p>
            <a:endParaRPr lang="en-NZ" dirty="0"/>
          </a:p>
        </p:txBody>
      </p:sp>
      <p:pic>
        <p:nvPicPr>
          <p:cNvPr id="12" name="Picture 11" descr="P:\Logos\VLp\Visible-learning-logo_TM.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034316" y="5408717"/>
            <a:ext cx="2963073" cy="119814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userDrawn="1"/>
        </p:nvGrpSpPr>
        <p:grpSpPr>
          <a:xfrm>
            <a:off x="211176" y="149235"/>
            <a:ext cx="6783852" cy="4608512"/>
            <a:chOff x="-109252" y="-142416"/>
            <a:chExt cx="10098732" cy="6332703"/>
          </a:xfrm>
        </p:grpSpPr>
        <p:sp>
          <p:nvSpPr>
            <p:cNvPr id="14"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latin typeface="Arial" pitchFamily="34" charset="0"/>
                <a:cs typeface="Arial" pitchFamily="34" charset="0"/>
              </a:endParaRPr>
            </a:p>
          </p:txBody>
        </p:sp>
        <p:sp>
          <p:nvSpPr>
            <p:cNvPr id="15" name="Rectangle 14"/>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latin typeface="Arial" pitchFamily="34" charset="0"/>
                <a:cs typeface="Arial" pitchFamily="34" charset="0"/>
              </a:endParaRPr>
            </a:p>
          </p:txBody>
        </p:sp>
      </p:grpSp>
      <p:sp>
        <p:nvSpPr>
          <p:cNvPr id="16" name="Picture Placeholder 9"/>
          <p:cNvSpPr>
            <a:spLocks noGrp="1"/>
          </p:cNvSpPr>
          <p:nvPr>
            <p:ph type="pic" sz="quarter" idx="10"/>
          </p:nvPr>
        </p:nvSpPr>
        <p:spPr>
          <a:xfrm>
            <a:off x="583223" y="549275"/>
            <a:ext cx="6115050" cy="4103688"/>
          </a:xfrm>
          <a:prstGeom prst="rect">
            <a:avLst/>
          </a:prstGeom>
        </p:spPr>
        <p:txBody>
          <a:bodyPr/>
          <a:lstStyle>
            <a:lvl1pPr>
              <a:defRPr>
                <a:latin typeface="Arial" pitchFamily="34" charset="0"/>
              </a:defRPr>
            </a:lvl1pPr>
          </a:lstStyle>
          <a:p>
            <a:r>
              <a:rPr lang="en-US" dirty="0"/>
              <a:t>Click icon to add picture</a:t>
            </a:r>
            <a:endParaRPr lang="en-NZ" dirty="0"/>
          </a:p>
        </p:txBody>
      </p:sp>
    </p:spTree>
    <p:extLst>
      <p:ext uri="{BB962C8B-B14F-4D97-AF65-F5344CB8AC3E}">
        <p14:creationId xmlns:p14="http://schemas.microsoft.com/office/powerpoint/2010/main" val="20643206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3" name="Title 1"/>
          <p:cNvSpPr>
            <a:spLocks noGrp="1"/>
          </p:cNvSpPr>
          <p:nvPr>
            <p:ph type="ctrTitle"/>
          </p:nvPr>
        </p:nvSpPr>
        <p:spPr>
          <a:xfrm>
            <a:off x="583865" y="404666"/>
            <a:ext cx="7843974" cy="935509"/>
          </a:xfrm>
          <a:prstGeom prst="rect">
            <a:avLst/>
          </a:prstGeom>
        </p:spPr>
        <p:txBody>
          <a:bodyPr lIns="91411" tIns="45707" rIns="91411" bIns="45707"/>
          <a:lstStyle>
            <a:lvl1pPr algn="l">
              <a:defRPr sz="4000">
                <a:solidFill>
                  <a:schemeClr val="tx2"/>
                </a:solidFill>
                <a:latin typeface="Arial" pitchFamily="34" charset="0"/>
                <a:ea typeface="Verdana" pitchFamily="34" charset="0"/>
                <a:cs typeface="Arial" pitchFamily="34" charset="0"/>
              </a:defRPr>
            </a:lvl1pPr>
          </a:lstStyle>
          <a:p>
            <a:r>
              <a:rPr lang="en-US" dirty="0"/>
              <a:t>Click to edit Master title style</a:t>
            </a:r>
            <a:endParaRPr lang="en-NZ" dirty="0"/>
          </a:p>
        </p:txBody>
      </p:sp>
      <p:sp>
        <p:nvSpPr>
          <p:cNvPr id="14" name="Subtitle 2"/>
          <p:cNvSpPr>
            <a:spLocks noGrp="1"/>
          </p:cNvSpPr>
          <p:nvPr>
            <p:ph type="subTitle" idx="1"/>
          </p:nvPr>
        </p:nvSpPr>
        <p:spPr>
          <a:xfrm>
            <a:off x="605250" y="1628800"/>
            <a:ext cx="7776864" cy="453650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57060" indent="0" algn="ctr">
              <a:buNone/>
              <a:defRPr>
                <a:solidFill>
                  <a:schemeClr val="tx1">
                    <a:tint val="75000"/>
                  </a:schemeClr>
                </a:solidFill>
              </a:defRPr>
            </a:lvl2pPr>
            <a:lvl3pPr marL="914119"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9"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79" indent="0" algn="ctr">
              <a:buNone/>
              <a:defRPr>
                <a:solidFill>
                  <a:schemeClr val="tx1">
                    <a:tint val="75000"/>
                  </a:schemeClr>
                </a:solidFill>
              </a:defRPr>
            </a:lvl9pPr>
          </a:lstStyle>
          <a:p>
            <a:r>
              <a:rPr lang="en-US" dirty="0"/>
              <a:t>Click to edit Master subtitle style</a:t>
            </a:r>
            <a:endParaRPr lang="en-NZ" dirty="0"/>
          </a:p>
        </p:txBody>
      </p:sp>
      <p:pic>
        <p:nvPicPr>
          <p:cNvPr id="15"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735928" y="6357586"/>
            <a:ext cx="2186103" cy="4903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735928" y="6435314"/>
            <a:ext cx="2186103" cy="3349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8584" y="6524145"/>
            <a:ext cx="7710395" cy="246221"/>
          </a:xfrm>
          <a:prstGeom prst="rect">
            <a:avLst/>
          </a:prstGeom>
          <a:noFill/>
        </p:spPr>
        <p:txBody>
          <a:bodyPr wrap="square" rtlCol="0">
            <a:spAutoFit/>
          </a:bodyPr>
          <a:lstStyle/>
          <a:p>
            <a:r>
              <a:rPr lang="en-NZ" sz="1000" dirty="0">
                <a:solidFill>
                  <a:schemeClr val="accent4"/>
                </a:solidFill>
              </a:rPr>
              <a:t>Content</a:t>
            </a:r>
            <a:r>
              <a:rPr lang="en-NZ" sz="1000" baseline="0" dirty="0">
                <a:solidFill>
                  <a:schemeClr val="accent4"/>
                </a:solidFill>
              </a:rPr>
              <a:t> subject to copyright. Use with permission only.</a:t>
            </a:r>
            <a:endParaRPr lang="en-NZ" sz="1000" dirty="0">
              <a:solidFill>
                <a:schemeClr val="accent4"/>
              </a:solidFill>
            </a:endParaRPr>
          </a:p>
        </p:txBody>
      </p:sp>
    </p:spTree>
    <p:extLst>
      <p:ext uri="{BB962C8B-B14F-4D97-AF65-F5344CB8AC3E}">
        <p14:creationId xmlns:p14="http://schemas.microsoft.com/office/powerpoint/2010/main" val="36679237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10" name="Picture Placeholder 15"/>
          <p:cNvSpPr>
            <a:spLocks noGrp="1"/>
          </p:cNvSpPr>
          <p:nvPr>
            <p:ph type="pic" sz="quarter" idx="12"/>
          </p:nvPr>
        </p:nvSpPr>
        <p:spPr>
          <a:xfrm>
            <a:off x="467548" y="1873627"/>
            <a:ext cx="8208911" cy="4320480"/>
          </a:xfrm>
          <a:prstGeom prst="rect">
            <a:avLst/>
          </a:prstGeom>
        </p:spPr>
        <p:txBody>
          <a:bodyPr/>
          <a:lstStyle/>
          <a:p>
            <a:endParaRPr lang="en-NZ" dirty="0"/>
          </a:p>
        </p:txBody>
      </p:sp>
      <p:sp>
        <p:nvSpPr>
          <p:cNvPr id="13" name="Title 1"/>
          <p:cNvSpPr>
            <a:spLocks noGrp="1"/>
          </p:cNvSpPr>
          <p:nvPr>
            <p:ph type="title"/>
          </p:nvPr>
        </p:nvSpPr>
        <p:spPr>
          <a:xfrm>
            <a:off x="457200" y="620688"/>
            <a:ext cx="8229600" cy="1143000"/>
          </a:xfrm>
          <a:prstGeom prst="rect">
            <a:avLst/>
          </a:prstGeom>
        </p:spPr>
        <p:txBody>
          <a:bodyPr/>
          <a:lstStyle>
            <a:lvl1pPr algn="l">
              <a:defRPr sz="3600">
                <a:solidFill>
                  <a:srgbClr val="408DFE"/>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6" name="Rectangle 5"/>
          <p:cNvSpPr/>
          <p:nvPr userDrawn="1"/>
        </p:nvSpPr>
        <p:spPr>
          <a:xfrm>
            <a:off x="0" y="6624736"/>
            <a:ext cx="9144000" cy="233264"/>
          </a:xfrm>
          <a:prstGeom prst="rect">
            <a:avLst/>
          </a:prstGeom>
          <a:solidFill>
            <a:srgbClr val="408DF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Tree>
    <p:extLst>
      <p:ext uri="{BB962C8B-B14F-4D97-AF65-F5344CB8AC3E}">
        <p14:creationId xmlns:p14="http://schemas.microsoft.com/office/powerpoint/2010/main" val="1011462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25121919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2050" name="Picture 2" descr="G:\dark.jpg"/>
          <p:cNvPicPr>
            <a:picLocks noChangeAspect="1" noChangeArrowheads="1"/>
          </p:cNvPicPr>
          <p:nvPr userDrawn="1"/>
        </p:nvPicPr>
        <p:blipFill>
          <a:blip r:embed="rId2" cstate="screen"/>
          <a:srcRect/>
          <a:stretch>
            <a:fillRect/>
          </a:stretch>
        </p:blipFill>
        <p:spPr bwMode="auto">
          <a:xfrm>
            <a:off x="0" y="-46482"/>
            <a:ext cx="9143998" cy="6904482"/>
          </a:xfrm>
          <a:prstGeom prst="rect">
            <a:avLst/>
          </a:prstGeom>
          <a:noFill/>
        </p:spPr>
      </p:pic>
    </p:spTree>
    <p:extLst>
      <p:ext uri="{BB962C8B-B14F-4D97-AF65-F5344CB8AC3E}">
        <p14:creationId xmlns:p14="http://schemas.microsoft.com/office/powerpoint/2010/main" val="34542961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#AnnualVL2015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1060173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#AnnualVL2015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3206793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Title 1"/>
          <p:cNvSpPr>
            <a:spLocks noGrp="1"/>
          </p:cNvSpPr>
          <p:nvPr>
            <p:ph type="ctrTitle"/>
          </p:nvPr>
        </p:nvSpPr>
        <p:spPr>
          <a:xfrm>
            <a:off x="611563" y="2132857"/>
            <a:ext cx="6768752" cy="1584176"/>
          </a:xfrm>
          <a:prstGeom prst="rect">
            <a:avLst/>
          </a:prstGeom>
        </p:spPr>
        <p:txBody>
          <a:bodyPr lIns="91411" tIns="45707" rIns="91411" bIns="45707"/>
          <a:lstStyle>
            <a:lvl1pPr algn="l">
              <a:defRPr>
                <a:solidFill>
                  <a:schemeClr val="tx2"/>
                </a:solidFill>
                <a:latin typeface="Verdana" pitchFamily="34" charset="0"/>
                <a:ea typeface="Verdana" pitchFamily="34" charset="0"/>
                <a:cs typeface="Verdana" pitchFamily="34" charset="0"/>
              </a:defRPr>
            </a:lvl1pPr>
          </a:lstStyle>
          <a:p>
            <a:r>
              <a:rPr lang="en-US" dirty="0"/>
              <a:t>Click to edit Master title style</a:t>
            </a:r>
            <a:endParaRPr lang="en-NZ" dirty="0"/>
          </a:p>
        </p:txBody>
      </p:sp>
      <p:sp>
        <p:nvSpPr>
          <p:cNvPr id="11" name="Subtitle 2"/>
          <p:cNvSpPr>
            <a:spLocks noGrp="1"/>
          </p:cNvSpPr>
          <p:nvPr>
            <p:ph type="subTitle" idx="1"/>
          </p:nvPr>
        </p:nvSpPr>
        <p:spPr>
          <a:xfrm>
            <a:off x="605250" y="3861050"/>
            <a:ext cx="7776864" cy="1440160"/>
          </a:xfrm>
          <a:prstGeom prst="rect">
            <a:avLst/>
          </a:prstGeom>
        </p:spPr>
        <p:txBody>
          <a:bodyPr lIns="91411" tIns="45707" rIns="91411" bIns="45707"/>
          <a:lstStyle>
            <a:lvl1pPr marL="0" indent="0" algn="l">
              <a:buNone/>
              <a:defRPr>
                <a:solidFill>
                  <a:schemeClr val="tx2"/>
                </a:solidFill>
                <a:latin typeface="Verdana" pitchFamily="34" charset="0"/>
                <a:cs typeface="Verdana" pitchFamily="34" charset="0"/>
              </a:defRPr>
            </a:lvl1pPr>
            <a:lvl2pPr marL="457060" indent="0" algn="ctr">
              <a:buNone/>
              <a:defRPr>
                <a:solidFill>
                  <a:schemeClr val="tx1">
                    <a:tint val="75000"/>
                  </a:schemeClr>
                </a:solidFill>
              </a:defRPr>
            </a:lvl2pPr>
            <a:lvl3pPr marL="914119"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9"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79" indent="0" algn="ctr">
              <a:buNone/>
              <a:defRPr>
                <a:solidFill>
                  <a:schemeClr val="tx1">
                    <a:tint val="75000"/>
                  </a:schemeClr>
                </a:solidFill>
              </a:defRPr>
            </a:lvl9pPr>
          </a:lstStyle>
          <a:p>
            <a:r>
              <a:rPr lang="en-US" dirty="0"/>
              <a:t>Click to edit Master subtitle style</a:t>
            </a:r>
            <a:endParaRPr lang="en-NZ" dirty="0"/>
          </a:p>
        </p:txBody>
      </p:sp>
      <p:pic>
        <p:nvPicPr>
          <p:cNvPr id="5" name="Picture 2" descr="C:\Users\kimberleym\Desktop\Visible learning logo.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982680" y="6018069"/>
            <a:ext cx="1367062" cy="5420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3545132" y="6023615"/>
            <a:ext cx="5583390" cy="861770"/>
          </a:xfrm>
          <a:prstGeom prst="rect">
            <a:avLst/>
          </a:prstGeom>
        </p:spPr>
        <p:txBody>
          <a:bodyPr wrap="square" lIns="91411" tIns="45707" rIns="91411" bIns="45707">
            <a:spAutoFit/>
          </a:bodyPr>
          <a:lstStyle/>
          <a:p>
            <a:pPr rtl="0">
              <a:lnSpc>
                <a:spcPts val="2000"/>
              </a:lnSpc>
            </a:pPr>
            <a:r>
              <a:rPr lang="en-NZ" sz="2600" b="0" i="0" u="none" strike="noStrike" kern="1200" baseline="30000" dirty="0">
                <a:solidFill>
                  <a:schemeClr val="bg1"/>
                </a:solidFill>
                <a:latin typeface="Verdana" pitchFamily="34" charset="0"/>
                <a:ea typeface="+mn-ea"/>
                <a:cs typeface="Verdana" pitchFamily="34" charset="0"/>
              </a:rPr>
              <a:t>When teachers see learning through the eyes of the student and students see themselves as their own teachers</a:t>
            </a:r>
          </a:p>
        </p:txBody>
      </p:sp>
    </p:spTree>
    <p:extLst>
      <p:ext uri="{BB962C8B-B14F-4D97-AF65-F5344CB8AC3E}">
        <p14:creationId xmlns:p14="http://schemas.microsoft.com/office/powerpoint/2010/main" val="9613668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5877272"/>
            <a:ext cx="9144000" cy="9807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FFFFFF"/>
              </a:solidFill>
              <a:latin typeface="Arial" pitchFamily="34" charset="0"/>
            </a:endParaRPr>
          </a:p>
        </p:txBody>
      </p:sp>
      <p:grpSp>
        <p:nvGrpSpPr>
          <p:cNvPr id="4" name="Group 3"/>
          <p:cNvGrpSpPr/>
          <p:nvPr userDrawn="1"/>
        </p:nvGrpSpPr>
        <p:grpSpPr>
          <a:xfrm>
            <a:off x="-100848" y="-142416"/>
            <a:ext cx="9321906" cy="6332703"/>
            <a:chOff x="-109252" y="-142416"/>
            <a:chExt cx="10098732" cy="6332703"/>
          </a:xfrm>
        </p:grpSpPr>
        <p:sp>
          <p:nvSpPr>
            <p:cNvPr id="5" name="Chevron 4"/>
            <p:cNvSpPr/>
            <p:nvPr userDrawn="1"/>
          </p:nvSpPr>
          <p:spPr>
            <a:xfrm rot="16200000">
              <a:off x="2147156" y="-2398824"/>
              <a:ext cx="5585916" cy="10098732"/>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5916" h="10098732">
                  <a:moveTo>
                    <a:pt x="0" y="317500"/>
                  </a:moveTo>
                  <a:lnTo>
                    <a:pt x="5585916" y="0"/>
                  </a:lnTo>
                  <a:lnTo>
                    <a:pt x="5269532" y="4966816"/>
                  </a:lnTo>
                  <a:lnTo>
                    <a:pt x="5509716" y="10098732"/>
                  </a:lnTo>
                  <a:lnTo>
                    <a:pt x="101600" y="9971732"/>
                  </a:lnTo>
                  <a:lnTo>
                    <a:pt x="1258416" y="4738216"/>
                  </a:lnTo>
                  <a:lnTo>
                    <a:pt x="0" y="317500"/>
                  </a:lnTo>
                  <a:close/>
                </a:path>
              </a:pathLst>
            </a:custGeom>
            <a:solidFill>
              <a:schemeClr val="tx1">
                <a:lumMod val="50000"/>
                <a:lumOff val="50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1F1F1F"/>
                </a:solidFill>
                <a:latin typeface="Arial" pitchFamily="34" charset="0"/>
              </a:endParaRPr>
            </a:p>
          </p:txBody>
        </p:sp>
        <p:sp>
          <p:nvSpPr>
            <p:cNvPr id="7" name="Rectangle 6"/>
            <p:cNvSpPr/>
            <p:nvPr userDrawn="1"/>
          </p:nvSpPr>
          <p:spPr>
            <a:xfrm>
              <a:off x="272480" y="260648"/>
              <a:ext cx="9433048" cy="592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FFFFFF"/>
                </a:solidFill>
                <a:latin typeface="Arial" pitchFamily="34" charset="0"/>
              </a:endParaRPr>
            </a:p>
          </p:txBody>
        </p:sp>
      </p:grpSp>
      <p:sp>
        <p:nvSpPr>
          <p:cNvPr id="6" name="Title 1"/>
          <p:cNvSpPr>
            <a:spLocks noGrp="1"/>
          </p:cNvSpPr>
          <p:nvPr>
            <p:ph type="ctrTitle"/>
          </p:nvPr>
        </p:nvSpPr>
        <p:spPr>
          <a:xfrm>
            <a:off x="583224" y="549276"/>
            <a:ext cx="6768752" cy="935509"/>
          </a:xfrm>
          <a:prstGeom prst="rect">
            <a:avLst/>
          </a:prstGeom>
        </p:spPr>
        <p:txBody>
          <a:bodyPr lIns="91411" tIns="45707" rIns="91411" bIns="45707"/>
          <a:lstStyle>
            <a:lvl1pPr algn="l">
              <a:defRPr>
                <a:solidFill>
                  <a:schemeClr val="tx2"/>
                </a:solidFill>
                <a:latin typeface="Arial" pitchFamily="34" charset="0"/>
                <a:ea typeface="Verdana" pitchFamily="34" charset="0"/>
                <a:cs typeface="Arial" pitchFamily="34" charset="0"/>
              </a:defRPr>
            </a:lvl1pPr>
          </a:lstStyle>
          <a:p>
            <a:r>
              <a:rPr lang="en-US" dirty="0"/>
              <a:t>Click to edit Master title style</a:t>
            </a:r>
            <a:endParaRPr lang="en-NZ" dirty="0"/>
          </a:p>
        </p:txBody>
      </p:sp>
      <p:sp>
        <p:nvSpPr>
          <p:cNvPr id="8" name="Subtitle 2"/>
          <p:cNvSpPr>
            <a:spLocks noGrp="1"/>
          </p:cNvSpPr>
          <p:nvPr>
            <p:ph type="subTitle" idx="1"/>
          </p:nvPr>
        </p:nvSpPr>
        <p:spPr>
          <a:xfrm>
            <a:off x="605250" y="1484784"/>
            <a:ext cx="7776864" cy="417646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57060" indent="0" algn="ctr">
              <a:buNone/>
              <a:defRPr>
                <a:solidFill>
                  <a:schemeClr val="tx1">
                    <a:tint val="75000"/>
                  </a:schemeClr>
                </a:solidFill>
              </a:defRPr>
            </a:lvl2pPr>
            <a:lvl3pPr marL="914119"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9"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79" indent="0" algn="ctr">
              <a:buNone/>
              <a:defRPr>
                <a:solidFill>
                  <a:schemeClr val="tx1">
                    <a:tint val="75000"/>
                  </a:schemeClr>
                </a:solidFill>
              </a:defRPr>
            </a:lvl9pPr>
          </a:lstStyle>
          <a:p>
            <a:r>
              <a:rPr lang="en-US" dirty="0"/>
              <a:t>Click to edit Master subtitle style</a:t>
            </a:r>
            <a:endParaRPr lang="en-NZ" dirty="0"/>
          </a:p>
        </p:txBody>
      </p:sp>
      <p:pic>
        <p:nvPicPr>
          <p:cNvPr id="10"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167254" y="6190288"/>
            <a:ext cx="2976746" cy="6677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57771" y="6367636"/>
            <a:ext cx="5184576" cy="261610"/>
          </a:xfrm>
          <a:prstGeom prst="rect">
            <a:avLst/>
          </a:prstGeom>
          <a:noFill/>
        </p:spPr>
        <p:txBody>
          <a:bodyPr wrap="square" rtlCol="0">
            <a:spAutoFit/>
          </a:bodyPr>
          <a:lstStyle/>
          <a:p>
            <a:r>
              <a:rPr lang="en-NZ" sz="1050" dirty="0">
                <a:solidFill>
                  <a:srgbClr val="FFFFFF"/>
                </a:solidFill>
              </a:rPr>
              <a:t>All content subject to copyright visible learning</a:t>
            </a:r>
            <a:r>
              <a:rPr lang="en-NZ" sz="1050" baseline="30000" dirty="0">
                <a:solidFill>
                  <a:srgbClr val="FFFFFF"/>
                </a:solidFill>
              </a:rPr>
              <a:t>plus</a:t>
            </a:r>
            <a:r>
              <a:rPr lang="en-NZ" sz="1050" dirty="0">
                <a:solidFill>
                  <a:srgbClr val="FFFFFF"/>
                </a:solidFill>
              </a:rPr>
              <a:t> 2012</a:t>
            </a:r>
          </a:p>
        </p:txBody>
      </p:sp>
    </p:spTree>
    <p:extLst>
      <p:ext uri="{BB962C8B-B14F-4D97-AF65-F5344CB8AC3E}">
        <p14:creationId xmlns:p14="http://schemas.microsoft.com/office/powerpoint/2010/main" val="40618981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5B1348B-89A7-9B41-A9DD-B592BFDB5172}"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9036885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B1348B-89A7-9B41-A9DD-B592BFDB5172}"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1543810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B1348B-89A7-9B41-A9DD-B592BFDB5172}" type="datetimeFigureOut">
              <a:rPr lang="en-US" smtClean="0"/>
              <a:pPr/>
              <a:t>1/08/16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3454930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B1348B-89A7-9B41-A9DD-B592BFDB5172}" type="datetimeFigureOut">
              <a:rPr lang="en-US" smtClean="0"/>
              <a:pPr/>
              <a:t>1/08/16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16101089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B1348B-89A7-9B41-A9DD-B592BFDB5172}"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3458472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39796811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B1348B-89A7-9B41-A9DD-B592BFDB5172}" type="datetimeFigureOut">
              <a:rPr lang="en-US" smtClean="0"/>
              <a:pPr/>
              <a:t>1/08/16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3362021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533400" y="533400"/>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p:spPr>
        <p:txBody>
          <a:bodyPr/>
          <a:lstStyle>
            <a:lvl1pPr>
              <a:buClr>
                <a:schemeClr val="accent6">
                  <a:lumMod val="50000"/>
                </a:schemeClr>
              </a:buClr>
              <a:defRPr>
                <a:solidFill>
                  <a:schemeClr val="accent6">
                    <a:lumMod val="50000"/>
                  </a:schemeClr>
                </a:solidFill>
              </a:defRPr>
            </a:lvl1pPr>
          </a:lstStyle>
          <a:p>
            <a:r>
              <a:rPr lang="en-US"/>
              <a:t>Click to edit Master title style</a:t>
            </a:r>
          </a:p>
        </p:txBody>
      </p:sp>
    </p:spTree>
    <p:extLst>
      <p:ext uri="{BB962C8B-B14F-4D97-AF65-F5344CB8AC3E}">
        <p14:creationId xmlns:p14="http://schemas.microsoft.com/office/powerpoint/2010/main" val="2405656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Diagram">
    <p:spTree>
      <p:nvGrpSpPr>
        <p:cNvPr id="1" name=""/>
        <p:cNvGrpSpPr/>
        <p:nvPr/>
      </p:nvGrpSpPr>
      <p:grpSpPr>
        <a:xfrm>
          <a:off x="0" y="0"/>
          <a:ext cx="0" cy="0"/>
          <a:chOff x="0" y="0"/>
          <a:chExt cx="0" cy="0"/>
        </a:xfrm>
      </p:grpSpPr>
      <p:sp>
        <p:nvSpPr>
          <p:cNvPr id="10" name="Picture Placeholder 15"/>
          <p:cNvSpPr>
            <a:spLocks noGrp="1"/>
          </p:cNvSpPr>
          <p:nvPr>
            <p:ph type="pic" sz="quarter" idx="12"/>
          </p:nvPr>
        </p:nvSpPr>
        <p:spPr>
          <a:xfrm>
            <a:off x="467548" y="1873627"/>
            <a:ext cx="8208911" cy="4320480"/>
          </a:xfrm>
          <a:prstGeom prst="rect">
            <a:avLst/>
          </a:prstGeom>
        </p:spPr>
        <p:txBody>
          <a:bodyPr/>
          <a:lstStyle/>
          <a:p>
            <a:endParaRPr lang="en-NZ" dirty="0"/>
          </a:p>
        </p:txBody>
      </p:sp>
      <p:sp>
        <p:nvSpPr>
          <p:cNvPr id="13" name="Title 1"/>
          <p:cNvSpPr>
            <a:spLocks noGrp="1"/>
          </p:cNvSpPr>
          <p:nvPr>
            <p:ph type="title"/>
          </p:nvPr>
        </p:nvSpPr>
        <p:spPr>
          <a:xfrm>
            <a:off x="457200" y="620688"/>
            <a:ext cx="8229600" cy="1143000"/>
          </a:xfrm>
          <a:prstGeom prst="rect">
            <a:avLst/>
          </a:prstGeom>
        </p:spPr>
        <p:txBody>
          <a:bodyPr/>
          <a:lstStyle>
            <a:lvl1pPr algn="l">
              <a:defRPr sz="3600">
                <a:solidFill>
                  <a:srgbClr val="408DFE"/>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6" name="Rectangle 5"/>
          <p:cNvSpPr/>
          <p:nvPr userDrawn="1"/>
        </p:nvSpPr>
        <p:spPr>
          <a:xfrm>
            <a:off x="0" y="6624736"/>
            <a:ext cx="9144000" cy="233264"/>
          </a:xfrm>
          <a:prstGeom prst="rect">
            <a:avLst/>
          </a:prstGeom>
          <a:solidFill>
            <a:srgbClr val="408DFE">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Z" dirty="0"/>
          </a:p>
        </p:txBody>
      </p:sp>
    </p:spTree>
    <p:extLst>
      <p:ext uri="{BB962C8B-B14F-4D97-AF65-F5344CB8AC3E}">
        <p14:creationId xmlns:p14="http://schemas.microsoft.com/office/powerpoint/2010/main" val="12756909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8082" y="4950667"/>
            <a:ext cx="5067421" cy="1656192"/>
          </a:xfrm>
          <a:prstGeom prst="rect">
            <a:avLst/>
          </a:prstGeom>
        </p:spPr>
        <p:txBody>
          <a:bodyPr lIns="91411" tIns="45707" rIns="91411" bIns="45707"/>
          <a:lstStyle>
            <a:lvl1pPr marL="0" indent="0" algn="l">
              <a:buNone/>
              <a:defRPr sz="4800">
                <a:solidFill>
                  <a:schemeClr val="accent1"/>
                </a:solidFill>
                <a:latin typeface="Letter Gothic Std" pitchFamily="49" charset="0"/>
                <a:cs typeface="Times New Roman" pitchFamily="18" charset="0"/>
              </a:defRPr>
            </a:lvl1pPr>
            <a:lvl2pPr marL="457060" indent="0" algn="ctr">
              <a:buNone/>
              <a:defRPr>
                <a:solidFill>
                  <a:schemeClr val="tx1">
                    <a:tint val="75000"/>
                  </a:schemeClr>
                </a:solidFill>
              </a:defRPr>
            </a:lvl2pPr>
            <a:lvl3pPr marL="914119"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9"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79" indent="0" algn="ctr">
              <a:buNone/>
              <a:defRPr>
                <a:solidFill>
                  <a:schemeClr val="tx1">
                    <a:tint val="75000"/>
                  </a:schemeClr>
                </a:solidFill>
              </a:defRPr>
            </a:lvl9pPr>
          </a:lstStyle>
          <a:p>
            <a:r>
              <a:rPr lang="en-US"/>
              <a:t>Click to edit Master subtitle style</a:t>
            </a:r>
            <a:endParaRPr lang="en-NZ" dirty="0"/>
          </a:p>
        </p:txBody>
      </p:sp>
      <p:sp>
        <p:nvSpPr>
          <p:cNvPr id="8" name="Rectangle 7"/>
          <p:cNvSpPr/>
          <p:nvPr userDrawn="1"/>
        </p:nvSpPr>
        <p:spPr>
          <a:xfrm>
            <a:off x="0" y="2492896"/>
            <a:ext cx="9144000" cy="980728"/>
          </a:xfrm>
          <a:prstGeom prst="rect">
            <a:avLst/>
          </a:prstGeom>
          <a:solidFill>
            <a:schemeClr val="accent4"/>
          </a:solidFill>
          <a:ln>
            <a:noFill/>
          </a:ln>
          <a:effectLst>
            <a:outerShdw blurRad="215900" sx="108000" sy="108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FFFFFF"/>
              </a:solidFill>
              <a:latin typeface="Arial" pitchFamily="34" charset="0"/>
            </a:endParaRPr>
          </a:p>
        </p:txBody>
      </p:sp>
      <p:sp>
        <p:nvSpPr>
          <p:cNvPr id="6" name="Chevron 4"/>
          <p:cNvSpPr/>
          <p:nvPr userDrawn="1"/>
        </p:nvSpPr>
        <p:spPr>
          <a:xfrm rot="16200000">
            <a:off x="1125484" y="-765072"/>
            <a:ext cx="4966388" cy="6795004"/>
          </a:xfrm>
          <a:custGeom>
            <a:avLst/>
            <a:gdLst>
              <a:gd name="connsiteX0" fmla="*/ 0 w 5688632"/>
              <a:gd name="connsiteY0" fmla="*/ 0 h 3888432"/>
              <a:gd name="connsiteX1" fmla="*/ 3744416 w 5688632"/>
              <a:gd name="connsiteY1" fmla="*/ 0 h 3888432"/>
              <a:gd name="connsiteX2" fmla="*/ 5688632 w 5688632"/>
              <a:gd name="connsiteY2" fmla="*/ 1944216 h 3888432"/>
              <a:gd name="connsiteX3" fmla="*/ 3744416 w 5688632"/>
              <a:gd name="connsiteY3" fmla="*/ 3888432 h 3888432"/>
              <a:gd name="connsiteX4" fmla="*/ 0 w 5688632"/>
              <a:gd name="connsiteY4" fmla="*/ 3888432 h 3888432"/>
              <a:gd name="connsiteX5" fmla="*/ 1944216 w 5688632"/>
              <a:gd name="connsiteY5" fmla="*/ 1944216 h 3888432"/>
              <a:gd name="connsiteX6" fmla="*/ 0 w 5688632"/>
              <a:gd name="connsiteY6" fmla="*/ 0 h 3888432"/>
              <a:gd name="connsiteX0" fmla="*/ 0 w 3744416"/>
              <a:gd name="connsiteY0" fmla="*/ 0 h 3888432"/>
              <a:gd name="connsiteX1" fmla="*/ 3744416 w 3744416"/>
              <a:gd name="connsiteY1" fmla="*/ 0 h 3888432"/>
              <a:gd name="connsiteX2" fmla="*/ 2996232 w 3744416"/>
              <a:gd name="connsiteY2" fmla="*/ 1969616 h 3888432"/>
              <a:gd name="connsiteX3" fmla="*/ 3744416 w 3744416"/>
              <a:gd name="connsiteY3" fmla="*/ 3888432 h 3888432"/>
              <a:gd name="connsiteX4" fmla="*/ 0 w 3744416"/>
              <a:gd name="connsiteY4" fmla="*/ 3888432 h 3888432"/>
              <a:gd name="connsiteX5" fmla="*/ 1944216 w 3744416"/>
              <a:gd name="connsiteY5" fmla="*/ 1944216 h 3888432"/>
              <a:gd name="connsiteX6" fmla="*/ 0 w 3744416"/>
              <a:gd name="connsiteY6" fmla="*/ 0 h 3888432"/>
              <a:gd name="connsiteX0" fmla="*/ 0 w 5941516"/>
              <a:gd name="connsiteY0" fmla="*/ 2476500 h 6364932"/>
              <a:gd name="connsiteX1" fmla="*/ 5941516 w 5941516"/>
              <a:gd name="connsiteY1" fmla="*/ 0 h 6364932"/>
              <a:gd name="connsiteX2" fmla="*/ 2996232 w 5941516"/>
              <a:gd name="connsiteY2" fmla="*/ 44461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6364932"/>
              <a:gd name="connsiteX1" fmla="*/ 5941516 w 5941516"/>
              <a:gd name="connsiteY1" fmla="*/ 0 h 6364932"/>
              <a:gd name="connsiteX2" fmla="*/ 5294932 w 5941516"/>
              <a:gd name="connsiteY2" fmla="*/ 4890616 h 6364932"/>
              <a:gd name="connsiteX3" fmla="*/ 3744416 w 5941516"/>
              <a:gd name="connsiteY3" fmla="*/ 6364932 h 6364932"/>
              <a:gd name="connsiteX4" fmla="*/ 0 w 5941516"/>
              <a:gd name="connsiteY4" fmla="*/ 6364932 h 6364932"/>
              <a:gd name="connsiteX5" fmla="*/ 1944216 w 5941516"/>
              <a:gd name="connsiteY5" fmla="*/ 4420716 h 6364932"/>
              <a:gd name="connsiteX6" fmla="*/ 0 w 5941516"/>
              <a:gd name="connsiteY6" fmla="*/ 2476500 h 6364932"/>
              <a:gd name="connsiteX0" fmla="*/ 0 w 5941516"/>
              <a:gd name="connsiteY0" fmla="*/ 2476500 h 9539932"/>
              <a:gd name="connsiteX1" fmla="*/ 5941516 w 5941516"/>
              <a:gd name="connsiteY1" fmla="*/ 0 h 9539932"/>
              <a:gd name="connsiteX2" fmla="*/ 5294932 w 5941516"/>
              <a:gd name="connsiteY2" fmla="*/ 48906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0 w 5941516"/>
              <a:gd name="connsiteY0" fmla="*/ 24765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0 w 5941516"/>
              <a:gd name="connsiteY6" fmla="*/ 2476500 h 9539932"/>
              <a:gd name="connsiteX0" fmla="*/ 685800 w 5941516"/>
              <a:gd name="connsiteY0" fmla="*/ 88900 h 9539932"/>
              <a:gd name="connsiteX1" fmla="*/ 5941516 w 5941516"/>
              <a:gd name="connsiteY1" fmla="*/ 0 h 9539932"/>
              <a:gd name="connsiteX2" fmla="*/ 5701332 w 5941516"/>
              <a:gd name="connsiteY2" fmla="*/ 4827116 h 9539932"/>
              <a:gd name="connsiteX3" fmla="*/ 5903416 w 5941516"/>
              <a:gd name="connsiteY3" fmla="*/ 9539932 h 9539932"/>
              <a:gd name="connsiteX4" fmla="*/ 0 w 5941516"/>
              <a:gd name="connsiteY4" fmla="*/ 6364932 h 9539932"/>
              <a:gd name="connsiteX5" fmla="*/ 1944216 w 5941516"/>
              <a:gd name="connsiteY5" fmla="*/ 4420716 h 9539932"/>
              <a:gd name="connsiteX6" fmla="*/ 685800 w 5941516"/>
              <a:gd name="connsiteY6" fmla="*/ 88900 h 9539932"/>
              <a:gd name="connsiteX0" fmla="*/ 0 w 5255716"/>
              <a:gd name="connsiteY0" fmla="*/ 88900 h 9539932"/>
              <a:gd name="connsiteX1" fmla="*/ 5255716 w 5255716"/>
              <a:gd name="connsiteY1" fmla="*/ 0 h 9539932"/>
              <a:gd name="connsiteX2" fmla="*/ 5015532 w 5255716"/>
              <a:gd name="connsiteY2" fmla="*/ 4827116 h 9539932"/>
              <a:gd name="connsiteX3" fmla="*/ 5217616 w 5255716"/>
              <a:gd name="connsiteY3" fmla="*/ 9539932 h 9539932"/>
              <a:gd name="connsiteX4" fmla="*/ 152400 w 5255716"/>
              <a:gd name="connsiteY4" fmla="*/ 9489132 h 9539932"/>
              <a:gd name="connsiteX5" fmla="*/ 1258416 w 5255716"/>
              <a:gd name="connsiteY5" fmla="*/ 4420716 h 9539932"/>
              <a:gd name="connsiteX6" fmla="*/ 0 w 5255716"/>
              <a:gd name="connsiteY6" fmla="*/ 88900 h 9539932"/>
              <a:gd name="connsiteX0" fmla="*/ 0 w 5293816"/>
              <a:gd name="connsiteY0" fmla="*/ 88900 h 9603432"/>
              <a:gd name="connsiteX1" fmla="*/ 5255716 w 5293816"/>
              <a:gd name="connsiteY1" fmla="*/ 0 h 9603432"/>
              <a:gd name="connsiteX2" fmla="*/ 5015532 w 5293816"/>
              <a:gd name="connsiteY2" fmla="*/ 4827116 h 9603432"/>
              <a:gd name="connsiteX3" fmla="*/ 5293816 w 5293816"/>
              <a:gd name="connsiteY3" fmla="*/ 9603432 h 9603432"/>
              <a:gd name="connsiteX4" fmla="*/ 152400 w 5293816"/>
              <a:gd name="connsiteY4" fmla="*/ 9489132 h 9603432"/>
              <a:gd name="connsiteX5" fmla="*/ 1258416 w 5293816"/>
              <a:gd name="connsiteY5" fmla="*/ 4420716 h 9603432"/>
              <a:gd name="connsiteX6" fmla="*/ 0 w 5293816"/>
              <a:gd name="connsiteY6" fmla="*/ 88900 h 9603432"/>
              <a:gd name="connsiteX0" fmla="*/ 0 w 5509716"/>
              <a:gd name="connsiteY0" fmla="*/ 330200 h 9844732"/>
              <a:gd name="connsiteX1" fmla="*/ 5509716 w 5509716"/>
              <a:gd name="connsiteY1" fmla="*/ 0 h 9844732"/>
              <a:gd name="connsiteX2" fmla="*/ 5015532 w 5509716"/>
              <a:gd name="connsiteY2" fmla="*/ 50684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9844732"/>
              <a:gd name="connsiteX1" fmla="*/ 5509716 w 5509716"/>
              <a:gd name="connsiteY1" fmla="*/ 0 h 9844732"/>
              <a:gd name="connsiteX2" fmla="*/ 5129832 w 5509716"/>
              <a:gd name="connsiteY2" fmla="*/ 5055716 h 9844732"/>
              <a:gd name="connsiteX3" fmla="*/ 5293816 w 5509716"/>
              <a:gd name="connsiteY3" fmla="*/ 9844732 h 9844732"/>
              <a:gd name="connsiteX4" fmla="*/ 152400 w 5509716"/>
              <a:gd name="connsiteY4" fmla="*/ 9730432 h 9844732"/>
              <a:gd name="connsiteX5" fmla="*/ 1258416 w 5509716"/>
              <a:gd name="connsiteY5" fmla="*/ 4662016 h 9844732"/>
              <a:gd name="connsiteX6" fmla="*/ 0 w 5509716"/>
              <a:gd name="connsiteY6" fmla="*/ 330200 h 9844732"/>
              <a:gd name="connsiteX0" fmla="*/ 0 w 5509716"/>
              <a:gd name="connsiteY0" fmla="*/ 330200 h 10022532"/>
              <a:gd name="connsiteX1" fmla="*/ 5509716 w 5509716"/>
              <a:gd name="connsiteY1" fmla="*/ 0 h 10022532"/>
              <a:gd name="connsiteX2" fmla="*/ 5129832 w 5509716"/>
              <a:gd name="connsiteY2" fmla="*/ 50557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52400 w 5509716"/>
              <a:gd name="connsiteY4" fmla="*/ 9730432 h 10022532"/>
              <a:gd name="connsiteX5" fmla="*/ 1258416 w 5509716"/>
              <a:gd name="connsiteY5" fmla="*/ 4662016 h 10022532"/>
              <a:gd name="connsiteX6" fmla="*/ 0 w 5509716"/>
              <a:gd name="connsiteY6" fmla="*/ 330200 h 10022532"/>
              <a:gd name="connsiteX0" fmla="*/ 0 w 5509716"/>
              <a:gd name="connsiteY0" fmla="*/ 3302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330200 h 10022532"/>
              <a:gd name="connsiteX0" fmla="*/ 0 w 5509716"/>
              <a:gd name="connsiteY0" fmla="*/ 241300 h 10022532"/>
              <a:gd name="connsiteX1" fmla="*/ 5509716 w 5509716"/>
              <a:gd name="connsiteY1" fmla="*/ 0 h 10022532"/>
              <a:gd name="connsiteX2" fmla="*/ 5167932 w 5509716"/>
              <a:gd name="connsiteY2" fmla="*/ 4839816 h 10022532"/>
              <a:gd name="connsiteX3" fmla="*/ 5509716 w 5509716"/>
              <a:gd name="connsiteY3" fmla="*/ 10022532 h 10022532"/>
              <a:gd name="connsiteX4" fmla="*/ 101600 w 5509716"/>
              <a:gd name="connsiteY4" fmla="*/ 9895532 h 10022532"/>
              <a:gd name="connsiteX5" fmla="*/ 1258416 w 5509716"/>
              <a:gd name="connsiteY5" fmla="*/ 4662016 h 10022532"/>
              <a:gd name="connsiteX6" fmla="*/ 0 w 5509716"/>
              <a:gd name="connsiteY6" fmla="*/ 241300 h 10022532"/>
              <a:gd name="connsiteX0" fmla="*/ 0 w 5585916"/>
              <a:gd name="connsiteY0" fmla="*/ 317500 h 10098732"/>
              <a:gd name="connsiteX1" fmla="*/ 5585916 w 5585916"/>
              <a:gd name="connsiteY1" fmla="*/ 0 h 10098732"/>
              <a:gd name="connsiteX2" fmla="*/ 5167932 w 5585916"/>
              <a:gd name="connsiteY2" fmla="*/ 49160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5585916"/>
              <a:gd name="connsiteY0" fmla="*/ 317500 h 10098732"/>
              <a:gd name="connsiteX1" fmla="*/ 5585916 w 5585916"/>
              <a:gd name="connsiteY1" fmla="*/ 0 h 10098732"/>
              <a:gd name="connsiteX2" fmla="*/ 5269532 w 5585916"/>
              <a:gd name="connsiteY2" fmla="*/ 4966816 h 10098732"/>
              <a:gd name="connsiteX3" fmla="*/ 5509716 w 5585916"/>
              <a:gd name="connsiteY3" fmla="*/ 10098732 h 10098732"/>
              <a:gd name="connsiteX4" fmla="*/ 101600 w 5585916"/>
              <a:gd name="connsiteY4" fmla="*/ 9971732 h 10098732"/>
              <a:gd name="connsiteX5" fmla="*/ 1258416 w 5585916"/>
              <a:gd name="connsiteY5" fmla="*/ 4738216 h 10098732"/>
              <a:gd name="connsiteX6" fmla="*/ 0 w 5585916"/>
              <a:gd name="connsiteY6" fmla="*/ 317500 h 10098732"/>
              <a:gd name="connsiteX0" fmla="*/ 0 w 6591121"/>
              <a:gd name="connsiteY0" fmla="*/ 191849 h 10098732"/>
              <a:gd name="connsiteX1" fmla="*/ 6591121 w 6591121"/>
              <a:gd name="connsiteY1" fmla="*/ 0 h 10098732"/>
              <a:gd name="connsiteX2" fmla="*/ 6274737 w 6591121"/>
              <a:gd name="connsiteY2" fmla="*/ 4966816 h 10098732"/>
              <a:gd name="connsiteX3" fmla="*/ 6514921 w 6591121"/>
              <a:gd name="connsiteY3" fmla="*/ 10098732 h 10098732"/>
              <a:gd name="connsiteX4" fmla="*/ 1106805 w 6591121"/>
              <a:gd name="connsiteY4" fmla="*/ 9971732 h 10098732"/>
              <a:gd name="connsiteX5" fmla="*/ 2263621 w 6591121"/>
              <a:gd name="connsiteY5" fmla="*/ 4738216 h 10098732"/>
              <a:gd name="connsiteX6" fmla="*/ 0 w 6591121"/>
              <a:gd name="connsiteY6" fmla="*/ 191849 h 10098732"/>
              <a:gd name="connsiteX0" fmla="*/ 0 w 6591121"/>
              <a:gd name="connsiteY0" fmla="*/ 191849 h 10098732"/>
              <a:gd name="connsiteX1" fmla="*/ 6591121 w 6591121"/>
              <a:gd name="connsiteY1" fmla="*/ 0 h 10098732"/>
              <a:gd name="connsiteX2" fmla="*/ 6274737 w 6591121"/>
              <a:gd name="connsiteY2" fmla="*/ 4966816 h 10098732"/>
              <a:gd name="connsiteX3" fmla="*/ 6514921 w 6591121"/>
              <a:gd name="connsiteY3" fmla="*/ 10098732 h 10098732"/>
              <a:gd name="connsiteX4" fmla="*/ 1106805 w 6591121"/>
              <a:gd name="connsiteY4" fmla="*/ 9971732 h 10098732"/>
              <a:gd name="connsiteX5" fmla="*/ 917365 w 6591121"/>
              <a:gd name="connsiteY5" fmla="*/ 4648465 h 10098732"/>
              <a:gd name="connsiteX6" fmla="*/ 0 w 6591121"/>
              <a:gd name="connsiteY6" fmla="*/ 191849 h 10098732"/>
              <a:gd name="connsiteX0" fmla="*/ 167651 w 6758772"/>
              <a:gd name="connsiteY0" fmla="*/ 191849 h 10115333"/>
              <a:gd name="connsiteX1" fmla="*/ 6758772 w 6758772"/>
              <a:gd name="connsiteY1" fmla="*/ 0 h 10115333"/>
              <a:gd name="connsiteX2" fmla="*/ 6442388 w 6758772"/>
              <a:gd name="connsiteY2" fmla="*/ 4966816 h 10115333"/>
              <a:gd name="connsiteX3" fmla="*/ 6682572 w 6758772"/>
              <a:gd name="connsiteY3" fmla="*/ 10098732 h 10115333"/>
              <a:gd name="connsiteX4" fmla="*/ 0 w 6758772"/>
              <a:gd name="connsiteY4" fmla="*/ 10115333 h 10115333"/>
              <a:gd name="connsiteX5" fmla="*/ 1085016 w 6758772"/>
              <a:gd name="connsiteY5" fmla="*/ 4648465 h 10115333"/>
              <a:gd name="connsiteX6" fmla="*/ 167651 w 6758772"/>
              <a:gd name="connsiteY6" fmla="*/ 191849 h 10115333"/>
              <a:gd name="connsiteX0" fmla="*/ 0 w 6824472"/>
              <a:gd name="connsiteY0" fmla="*/ 12348 h 10115333"/>
              <a:gd name="connsiteX1" fmla="*/ 6824472 w 6824472"/>
              <a:gd name="connsiteY1" fmla="*/ 0 h 10115333"/>
              <a:gd name="connsiteX2" fmla="*/ 6508088 w 6824472"/>
              <a:gd name="connsiteY2" fmla="*/ 4966816 h 10115333"/>
              <a:gd name="connsiteX3" fmla="*/ 6748272 w 6824472"/>
              <a:gd name="connsiteY3" fmla="*/ 10098732 h 10115333"/>
              <a:gd name="connsiteX4" fmla="*/ 65700 w 6824472"/>
              <a:gd name="connsiteY4" fmla="*/ 10115333 h 10115333"/>
              <a:gd name="connsiteX5" fmla="*/ 1150716 w 6824472"/>
              <a:gd name="connsiteY5" fmla="*/ 4648465 h 10115333"/>
              <a:gd name="connsiteX6" fmla="*/ 0 w 6824472"/>
              <a:gd name="connsiteY6" fmla="*/ 12348 h 10115333"/>
              <a:gd name="connsiteX0" fmla="*/ 0 w 6824472"/>
              <a:gd name="connsiteY0" fmla="*/ 12348 h 10115333"/>
              <a:gd name="connsiteX1" fmla="*/ 6824472 w 6824472"/>
              <a:gd name="connsiteY1" fmla="*/ 0 h 10115333"/>
              <a:gd name="connsiteX2" fmla="*/ 6508088 w 6824472"/>
              <a:gd name="connsiteY2" fmla="*/ 4966816 h 10115333"/>
              <a:gd name="connsiteX3" fmla="*/ 6748272 w 6824472"/>
              <a:gd name="connsiteY3" fmla="*/ 10098732 h 10115333"/>
              <a:gd name="connsiteX4" fmla="*/ 65700 w 6824472"/>
              <a:gd name="connsiteY4" fmla="*/ 10115333 h 10115333"/>
              <a:gd name="connsiteX5" fmla="*/ 737863 w 6824472"/>
              <a:gd name="connsiteY5" fmla="*/ 5151068 h 10115333"/>
              <a:gd name="connsiteX6" fmla="*/ 0 w 6824472"/>
              <a:gd name="connsiteY6" fmla="*/ 12348 h 1011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4472" h="10115333">
                <a:moveTo>
                  <a:pt x="0" y="12348"/>
                </a:moveTo>
                <a:lnTo>
                  <a:pt x="6824472" y="0"/>
                </a:lnTo>
                <a:lnTo>
                  <a:pt x="6508088" y="4966816"/>
                </a:lnTo>
                <a:lnTo>
                  <a:pt x="6748272" y="10098732"/>
                </a:lnTo>
                <a:lnTo>
                  <a:pt x="65700" y="10115333"/>
                </a:lnTo>
                <a:lnTo>
                  <a:pt x="737863" y="5151068"/>
                </a:lnTo>
                <a:lnTo>
                  <a:pt x="0" y="12348"/>
                </a:lnTo>
                <a:close/>
              </a:path>
            </a:pathLst>
          </a:custGeom>
          <a:solidFill>
            <a:schemeClr val="tx1">
              <a:alpha val="72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1F1F1F"/>
              </a:solidFill>
              <a:latin typeface="Arial" pitchFamily="34" charset="0"/>
            </a:endParaRPr>
          </a:p>
        </p:txBody>
      </p:sp>
      <p:sp>
        <p:nvSpPr>
          <p:cNvPr id="7" name="Rectangle 6"/>
          <p:cNvSpPr/>
          <p:nvPr userDrawn="1"/>
        </p:nvSpPr>
        <p:spPr>
          <a:xfrm>
            <a:off x="467605" y="442558"/>
            <a:ext cx="6336677" cy="4315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rgbClr val="FFFFFF"/>
              </a:solidFill>
              <a:latin typeface="Arial" pitchFamily="34" charset="0"/>
            </a:endParaRPr>
          </a:p>
        </p:txBody>
      </p:sp>
      <p:sp>
        <p:nvSpPr>
          <p:cNvPr id="10" name="Picture Placeholder 9"/>
          <p:cNvSpPr>
            <a:spLocks noGrp="1"/>
          </p:cNvSpPr>
          <p:nvPr userDrawn="1">
            <p:ph type="pic" sz="quarter" idx="10"/>
          </p:nvPr>
        </p:nvSpPr>
        <p:spPr>
          <a:xfrm>
            <a:off x="583223" y="549275"/>
            <a:ext cx="6115050" cy="4103688"/>
          </a:xfrm>
          <a:prstGeom prst="rect">
            <a:avLst/>
          </a:prstGeom>
        </p:spPr>
        <p:txBody>
          <a:bodyPr/>
          <a:lstStyle>
            <a:lvl1pPr>
              <a:defRPr>
                <a:latin typeface="Arial" pitchFamily="34" charset="0"/>
              </a:defRPr>
            </a:lvl1pPr>
          </a:lstStyle>
          <a:p>
            <a:r>
              <a:rPr lang="en-US" dirty="0"/>
              <a:t>Click icon to add picture</a:t>
            </a:r>
            <a:endParaRPr lang="en-NZ" dirty="0"/>
          </a:p>
        </p:txBody>
      </p:sp>
    </p:spTree>
    <p:extLst>
      <p:ext uri="{BB962C8B-B14F-4D97-AF65-F5344CB8AC3E}">
        <p14:creationId xmlns:p14="http://schemas.microsoft.com/office/powerpoint/2010/main" val="3021837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3" name="Title 1"/>
          <p:cNvSpPr>
            <a:spLocks noGrp="1"/>
          </p:cNvSpPr>
          <p:nvPr>
            <p:ph type="ctrTitle"/>
          </p:nvPr>
        </p:nvSpPr>
        <p:spPr>
          <a:xfrm>
            <a:off x="583865" y="404666"/>
            <a:ext cx="7843974" cy="935509"/>
          </a:xfrm>
          <a:prstGeom prst="rect">
            <a:avLst/>
          </a:prstGeom>
        </p:spPr>
        <p:txBody>
          <a:bodyPr lIns="91411" tIns="45707" rIns="91411" bIns="45707"/>
          <a:lstStyle>
            <a:lvl1pPr algn="l">
              <a:defRPr sz="4000">
                <a:solidFill>
                  <a:schemeClr val="tx2"/>
                </a:solidFill>
                <a:latin typeface="Arial" pitchFamily="34" charset="0"/>
                <a:ea typeface="Verdana" pitchFamily="34" charset="0"/>
                <a:cs typeface="Arial" pitchFamily="34" charset="0"/>
              </a:defRPr>
            </a:lvl1pPr>
          </a:lstStyle>
          <a:p>
            <a:r>
              <a:rPr lang="en-US" dirty="0"/>
              <a:t>Click to edit Master title style</a:t>
            </a:r>
            <a:endParaRPr lang="en-NZ" dirty="0"/>
          </a:p>
        </p:txBody>
      </p:sp>
      <p:sp>
        <p:nvSpPr>
          <p:cNvPr id="14" name="Subtitle 2"/>
          <p:cNvSpPr>
            <a:spLocks noGrp="1"/>
          </p:cNvSpPr>
          <p:nvPr>
            <p:ph type="subTitle" idx="1"/>
          </p:nvPr>
        </p:nvSpPr>
        <p:spPr>
          <a:xfrm>
            <a:off x="605250" y="1628800"/>
            <a:ext cx="7776864" cy="4536504"/>
          </a:xfrm>
          <a:prstGeom prst="rect">
            <a:avLst/>
          </a:prstGeom>
        </p:spPr>
        <p:txBody>
          <a:bodyPr lIns="91411" tIns="45707" rIns="91411" bIns="45707"/>
          <a:lstStyle>
            <a:lvl1pPr marL="0" indent="0" algn="l">
              <a:buNone/>
              <a:defRPr>
                <a:solidFill>
                  <a:schemeClr val="tx2"/>
                </a:solidFill>
                <a:latin typeface="Arial" pitchFamily="34" charset="0"/>
                <a:cs typeface="Arial" pitchFamily="34" charset="0"/>
              </a:defRPr>
            </a:lvl1pPr>
            <a:lvl2pPr marL="457060" indent="0" algn="ctr">
              <a:buNone/>
              <a:defRPr>
                <a:solidFill>
                  <a:schemeClr val="tx1">
                    <a:tint val="75000"/>
                  </a:schemeClr>
                </a:solidFill>
              </a:defRPr>
            </a:lvl2pPr>
            <a:lvl3pPr marL="914119" indent="0" algn="ctr">
              <a:buNone/>
              <a:defRPr>
                <a:solidFill>
                  <a:schemeClr val="tx1">
                    <a:tint val="75000"/>
                  </a:schemeClr>
                </a:solidFill>
              </a:defRPr>
            </a:lvl3pPr>
            <a:lvl4pPr marL="1371180" indent="0" algn="ctr">
              <a:buNone/>
              <a:defRPr>
                <a:solidFill>
                  <a:schemeClr val="tx1">
                    <a:tint val="75000"/>
                  </a:schemeClr>
                </a:solidFill>
              </a:defRPr>
            </a:lvl4pPr>
            <a:lvl5pPr marL="1828239" indent="0" algn="ctr">
              <a:buNone/>
              <a:defRPr>
                <a:solidFill>
                  <a:schemeClr val="tx1">
                    <a:tint val="75000"/>
                  </a:schemeClr>
                </a:solidFill>
              </a:defRPr>
            </a:lvl5pPr>
            <a:lvl6pPr marL="2285299" indent="0" algn="ctr">
              <a:buNone/>
              <a:defRPr>
                <a:solidFill>
                  <a:schemeClr val="tx1">
                    <a:tint val="75000"/>
                  </a:schemeClr>
                </a:solidFill>
              </a:defRPr>
            </a:lvl6pPr>
            <a:lvl7pPr marL="2742358" indent="0" algn="ctr">
              <a:buNone/>
              <a:defRPr>
                <a:solidFill>
                  <a:schemeClr val="tx1">
                    <a:tint val="75000"/>
                  </a:schemeClr>
                </a:solidFill>
              </a:defRPr>
            </a:lvl7pPr>
            <a:lvl8pPr marL="3199419" indent="0" algn="ctr">
              <a:buNone/>
              <a:defRPr>
                <a:solidFill>
                  <a:schemeClr val="tx1">
                    <a:tint val="75000"/>
                  </a:schemeClr>
                </a:solidFill>
              </a:defRPr>
            </a:lvl8pPr>
            <a:lvl9pPr marL="3656479" indent="0" algn="ctr">
              <a:buNone/>
              <a:defRPr>
                <a:solidFill>
                  <a:schemeClr val="tx1">
                    <a:tint val="75000"/>
                  </a:schemeClr>
                </a:solidFill>
              </a:defRPr>
            </a:lvl9pPr>
          </a:lstStyle>
          <a:p>
            <a:r>
              <a:rPr lang="en-US" dirty="0"/>
              <a:t>Click to edit Master subtitle style</a:t>
            </a:r>
            <a:endParaRPr lang="en-NZ" dirty="0"/>
          </a:p>
        </p:txBody>
      </p:sp>
      <p:pic>
        <p:nvPicPr>
          <p:cNvPr id="15" name="Picture 2" descr="P:\Logos\VLp\Visible-learning-logo_Vertical_WhiteTM.pn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55196"/>
          <a:stretch/>
        </p:blipFill>
        <p:spPr bwMode="auto">
          <a:xfrm>
            <a:off x="6735928" y="6357586"/>
            <a:ext cx="2186103" cy="4903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tretch>
            <a:fillRect/>
          </a:stretch>
        </p:blipFill>
        <p:spPr bwMode="auto">
          <a:xfrm>
            <a:off x="6735928" y="6435314"/>
            <a:ext cx="2186103" cy="33490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8584" y="6524145"/>
            <a:ext cx="7710395" cy="246221"/>
          </a:xfrm>
          <a:prstGeom prst="rect">
            <a:avLst/>
          </a:prstGeom>
          <a:noFill/>
        </p:spPr>
        <p:txBody>
          <a:bodyPr wrap="square" rtlCol="0">
            <a:spAutoFit/>
          </a:bodyPr>
          <a:lstStyle/>
          <a:p>
            <a:r>
              <a:rPr lang="en-NZ" sz="1000" dirty="0">
                <a:solidFill>
                  <a:schemeClr val="accent4"/>
                </a:solidFill>
              </a:rPr>
              <a:t>Content</a:t>
            </a:r>
            <a:r>
              <a:rPr lang="en-NZ" sz="1000" baseline="0" dirty="0">
                <a:solidFill>
                  <a:schemeClr val="accent4"/>
                </a:solidFill>
              </a:rPr>
              <a:t> subject to copyright. Use with permission only.</a:t>
            </a:r>
            <a:endParaRPr lang="en-NZ" sz="1000" dirty="0">
              <a:solidFill>
                <a:schemeClr val="accent4"/>
              </a:solidFill>
            </a:endParaRPr>
          </a:p>
        </p:txBody>
      </p:sp>
    </p:spTree>
    <p:extLst>
      <p:ext uri="{BB962C8B-B14F-4D97-AF65-F5344CB8AC3E}">
        <p14:creationId xmlns:p14="http://schemas.microsoft.com/office/powerpoint/2010/main" val="2784666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9794"/>
            <a:ext cx="7772400" cy="1470025"/>
          </a:xfrm>
          <a:prstGeom prst="rect">
            <a:avLst/>
          </a:prstGeom>
        </p:spPr>
        <p:txBody>
          <a:bodyPr/>
          <a:lstStyle>
            <a:lvl1pPr>
              <a:defRPr>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85800" y="4603750"/>
            <a:ext cx="652295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#AnnualVL2016</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lumMod val="75000"/>
                  </a:schemeClr>
                </a:solidFill>
              </a:defRPr>
            </a:lvl1p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36095232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9794"/>
            <a:ext cx="7772400" cy="1470025"/>
          </a:xfrm>
          <a:prstGeom prst="rect">
            <a:avLst/>
          </a:prstGeom>
        </p:spPr>
        <p:txBody>
          <a:bodyPr/>
          <a:lstStyle>
            <a:lvl1pPr>
              <a:defRPr>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85800" y="4603750"/>
            <a:ext cx="7772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#AnnualVL2016</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lumMod val="75000"/>
                  </a:schemeClr>
                </a:solidFill>
              </a:defRPr>
            </a:lvl1p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3087510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9794"/>
            <a:ext cx="7772400" cy="1470025"/>
          </a:xfrm>
          <a:prstGeom prst="rect">
            <a:avLst/>
          </a:prstGeom>
        </p:spPr>
        <p:txBody>
          <a:bodyPr/>
          <a:lstStyle>
            <a:lvl1pPr>
              <a:defRPr>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685800" y="4603750"/>
            <a:ext cx="6532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r>
              <a:rPr lang="en-US" dirty="0"/>
              <a:t>#AnnualVL2016</a:t>
            </a: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solidFill>
                  <a:schemeClr val="bg1">
                    <a:lumMod val="75000"/>
                  </a:schemeClr>
                </a:solidFill>
              </a:defRPr>
            </a:lvl1pPr>
          </a:lstStyle>
          <a:p>
            <a:fld id="{A2C33BDF-4146-004F-AF5B-A434904ADFBC}" type="slidenum">
              <a:rPr lang="en-US" smtClean="0"/>
              <a:pPr/>
              <a:t>‹#›</a:t>
            </a:fld>
            <a:endParaRPr lang="en-US" dirty="0"/>
          </a:p>
        </p:txBody>
      </p:sp>
    </p:spTree>
    <p:extLst>
      <p:ext uri="{BB962C8B-B14F-4D97-AF65-F5344CB8AC3E}">
        <p14:creationId xmlns:p14="http://schemas.microsoft.com/office/powerpoint/2010/main" val="1536999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#AnnualVL2016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143534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i="0" cap="a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#AnnualVL2016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40934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1345298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dirty="0"/>
              <a:t>#AnnualVL2016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3907301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dirty="0"/>
              <a:t>#AnnualVL2016</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619078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#AnnualVL2016</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33865409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#AnnualVL2016</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10578545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#AnnualVL2016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456320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8039"/>
            <a:ext cx="5486400" cy="566738"/>
          </a:xfrm>
          <a:prstGeom prst="rect">
            <a:avLst/>
          </a:prstGeom>
        </p:spPr>
        <p:txBody>
          <a:bodyPr anchor="t" anchorCtr="0"/>
          <a:lstStyle>
            <a:lvl1pPr algn="l">
              <a:defRPr sz="2000" b="1" i="0">
                <a:latin typeface="Arial"/>
                <a:cs typeface="Arial"/>
              </a:defRPr>
            </a:lvl1pPr>
          </a:lstStyle>
          <a:p>
            <a:r>
              <a:rPr lang="en-US" dirty="0"/>
              <a:t>Click to edit Master title style</a:t>
            </a:r>
          </a:p>
        </p:txBody>
      </p:sp>
      <p:sp>
        <p:nvSpPr>
          <p:cNvPr id="3" name="Picture Placeholder 2"/>
          <p:cNvSpPr>
            <a:spLocks noGrp="1"/>
          </p:cNvSpPr>
          <p:nvPr>
            <p:ph type="pic" idx="1"/>
          </p:nvPr>
        </p:nvSpPr>
        <p:spPr>
          <a:xfrm>
            <a:off x="1792288" y="124021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80475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en-US" dirty="0"/>
              <a:t>#AnnualVL2016</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14413973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#AnnualVL2016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978050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#AnnualVL2016</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2855332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dirty="0"/>
          </a:p>
        </p:txBody>
      </p:sp>
    </p:spTree>
    <p:extLst>
      <p:ext uri="{BB962C8B-B14F-4D97-AF65-F5344CB8AC3E}">
        <p14:creationId xmlns:p14="http://schemas.microsoft.com/office/powerpoint/2010/main" val="22603161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22435"/>
            <a:ext cx="8305800" cy="4525965"/>
          </a:xfrm>
        </p:spPr>
        <p:txBody>
          <a:bodyPr/>
          <a:lstStyle>
            <a:lvl1pPr marL="173038" indent="-173038">
              <a:lnSpc>
                <a:spcPts val="2600"/>
              </a:lnSpc>
              <a:buClr>
                <a:schemeClr val="accent6">
                  <a:lumMod val="50000"/>
                </a:schemeClr>
              </a:buClr>
              <a:buFont typeface="Arial" pitchFamily="34" charset="0"/>
              <a:buChar char="•"/>
              <a:defRPr sz="2400" b="0">
                <a:solidFill>
                  <a:schemeClr val="accent6">
                    <a:lumMod val="75000"/>
                  </a:schemeClr>
                </a:solidFill>
              </a:defRPr>
            </a:lvl1pPr>
            <a:lvl2pPr marL="684213" indent="-227013">
              <a:lnSpc>
                <a:spcPts val="2600"/>
              </a:lnSpc>
              <a:buClr>
                <a:schemeClr val="accent6">
                  <a:lumMod val="50000"/>
                </a:schemeClr>
              </a:buClr>
              <a:defRPr sz="2000">
                <a:solidFill>
                  <a:schemeClr val="accent6">
                    <a:lumMod val="75000"/>
                  </a:schemeClr>
                </a:solidFill>
              </a:defRPr>
            </a:lvl2pPr>
            <a:lvl3pPr marL="1087438" indent="-173038">
              <a:lnSpc>
                <a:spcPts val="2600"/>
              </a:lnSpc>
              <a:buClr>
                <a:schemeClr val="accent6">
                  <a:lumMod val="50000"/>
                </a:schemeClr>
              </a:buClr>
              <a:defRPr sz="1800">
                <a:solidFill>
                  <a:schemeClr val="accent6">
                    <a:lumMod val="75000"/>
                  </a:schemeClr>
                </a:solidFill>
              </a:defRPr>
            </a:lvl3pPr>
            <a:lvl4pPr marL="1541463" indent="-169863">
              <a:lnSpc>
                <a:spcPts val="2600"/>
              </a:lnSpc>
              <a:buClr>
                <a:schemeClr val="accent6">
                  <a:lumMod val="50000"/>
                </a:schemeClr>
              </a:buClr>
              <a:defRPr sz="1600">
                <a:solidFill>
                  <a:schemeClr val="accent6">
                    <a:lumMod val="75000"/>
                  </a:schemeClr>
                </a:solidFill>
              </a:defRPr>
            </a:lvl4pPr>
            <a:lvl5pPr marL="2001838" indent="-173038">
              <a:lnSpc>
                <a:spcPts val="2600"/>
              </a:lnSpc>
              <a:buClr>
                <a:schemeClr val="accent6">
                  <a:lumMod val="50000"/>
                </a:schemeClr>
              </a:buClr>
              <a:defRPr sz="1400">
                <a:solidFill>
                  <a:schemeClr val="accent6">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533400" y="533400"/>
            <a:ext cx="8251200" cy="457200"/>
          </a:xfrm>
        </p:spPr>
        <p:txBody>
          <a:bodyPr>
            <a:normAutofit/>
          </a:bodyPr>
          <a:lstStyle>
            <a:lvl1pPr>
              <a:buClr>
                <a:schemeClr val="accent6">
                  <a:lumMod val="50000"/>
                </a:schemeClr>
              </a:buClr>
              <a:buFont typeface="Arial" pitchFamily="34" charset="0"/>
              <a:buChar char="•"/>
              <a:defRPr sz="2400">
                <a:solidFill>
                  <a:schemeClr val="accent6">
                    <a:lumMod val="75000"/>
                  </a:schemeClr>
                </a:solidFill>
              </a:defRPr>
            </a:lvl1pPr>
          </a:lstStyle>
          <a:p>
            <a:pPr lvl="0"/>
            <a:r>
              <a:rPr lang="en-US"/>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304800" y="16200"/>
            <a:ext cx="8229600" cy="639763"/>
          </a:xfrm>
        </p:spPr>
        <p:txBody>
          <a:bodyPr/>
          <a:lstStyle>
            <a:lvl1pPr>
              <a:buClr>
                <a:schemeClr val="accent6">
                  <a:lumMod val="50000"/>
                </a:schemeClr>
              </a:buClr>
              <a:defRPr>
                <a:solidFill>
                  <a:schemeClr val="accent6">
                    <a:lumMod val="50000"/>
                  </a:schemeClr>
                </a:solidFill>
              </a:defRPr>
            </a:lvl1pPr>
          </a:lstStyle>
          <a:p>
            <a:r>
              <a:rPr lang="en-US"/>
              <a:t>Click to edit Master title style</a:t>
            </a:r>
          </a:p>
        </p:txBody>
      </p:sp>
    </p:spTree>
    <p:extLst>
      <p:ext uri="{BB962C8B-B14F-4D97-AF65-F5344CB8AC3E}">
        <p14:creationId xmlns:p14="http://schemas.microsoft.com/office/powerpoint/2010/main" val="145257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2233870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#AnnualVL2015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2765880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#AnnualVL2015</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2C33BDF-4146-004F-AF5B-A434904ADFBC}" type="slidenum">
              <a:rPr lang="en-US" smtClean="0"/>
              <a:t>‹#›</a:t>
            </a:fld>
            <a:endParaRPr lang="en-US" dirty="0"/>
          </a:p>
        </p:txBody>
      </p:sp>
    </p:spTree>
    <p:extLst>
      <p:ext uri="{BB962C8B-B14F-4D97-AF65-F5344CB8AC3E}">
        <p14:creationId xmlns:p14="http://schemas.microsoft.com/office/powerpoint/2010/main" val="35946050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5651" y="549275"/>
            <a:ext cx="7605713" cy="809625"/>
          </a:xfrm>
          <a:prstGeom prst="rect">
            <a:avLst/>
          </a:prstGeom>
        </p:spPr>
        <p:txBody>
          <a:bodyPr/>
          <a:lstStyle/>
          <a:p>
            <a:r>
              <a:rPr lang="en-US"/>
              <a:t>Click to edit Master title style</a:t>
            </a:r>
          </a:p>
        </p:txBody>
      </p:sp>
      <p:sp>
        <p:nvSpPr>
          <p:cNvPr id="3" name="Rectangle 5"/>
          <p:cNvSpPr>
            <a:spLocks noGrp="1" noChangeArrowheads="1"/>
          </p:cNvSpPr>
          <p:nvPr>
            <p:ph type="ftr" sz="quarter" idx="10"/>
          </p:nvPr>
        </p:nvSpPr>
        <p:spPr>
          <a:xfrm>
            <a:off x="771525" y="6308725"/>
            <a:ext cx="2895600" cy="476250"/>
          </a:xfrm>
          <a:prstGeom prst="rect">
            <a:avLst/>
          </a:prstGeom>
        </p:spPr>
        <p:txBody>
          <a:bodyPr/>
          <a:lstStyle>
            <a:lvl1pPr>
              <a:defRPr/>
            </a:lvl1pPr>
          </a:lstStyle>
          <a:p>
            <a:pPr>
              <a:defRPr/>
            </a:pPr>
            <a:endParaRPr lang="en-GB" dirty="0"/>
          </a:p>
        </p:txBody>
      </p:sp>
    </p:spTree>
    <p:extLst>
      <p:ext uri="{BB962C8B-B14F-4D97-AF65-F5344CB8AC3E}">
        <p14:creationId xmlns:p14="http://schemas.microsoft.com/office/powerpoint/2010/main" val="758319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Main">
    <p:spTree>
      <p:nvGrpSpPr>
        <p:cNvPr id="1" name=""/>
        <p:cNvGrpSpPr/>
        <p:nvPr/>
      </p:nvGrpSpPr>
      <p:grpSpPr>
        <a:xfrm>
          <a:off x="0" y="0"/>
          <a:ext cx="0" cy="0"/>
          <a:chOff x="0" y="0"/>
          <a:chExt cx="0" cy="0"/>
        </a:xfrm>
      </p:grpSpPr>
      <p:sp>
        <p:nvSpPr>
          <p:cNvPr id="6" name="Rectangle 5"/>
          <p:cNvSpPr/>
          <p:nvPr userDrawn="1"/>
        </p:nvSpPr>
        <p:spPr>
          <a:xfrm>
            <a:off x="0" y="6050262"/>
            <a:ext cx="9144000" cy="807743"/>
          </a:xfrm>
          <a:prstGeom prst="rect">
            <a:avLst/>
          </a:prstGeom>
          <a:solidFill>
            <a:srgbClr val="DEE6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662" dirty="0"/>
          </a:p>
        </p:txBody>
      </p:sp>
      <p:pic>
        <p:nvPicPr>
          <p:cNvPr id="5" name="Picture 2" descr="http://education.unimelb.edu.au/__data/assets/image/0004/1062517/Horizontal-180mm-new.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6548441" y="6177507"/>
            <a:ext cx="2287104" cy="6147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32940" y="6134373"/>
            <a:ext cx="625943" cy="657905"/>
          </a:xfrm>
          <a:prstGeom prst="rect">
            <a:avLst/>
          </a:prstGeom>
        </p:spPr>
      </p:pic>
      <p:pic>
        <p:nvPicPr>
          <p:cNvPr id="7" name="Picture 6"/>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903514" y="6351170"/>
            <a:ext cx="1785718" cy="266947"/>
          </a:xfrm>
          <a:prstGeom prst="rect">
            <a:avLst/>
          </a:prstGeom>
          <a:noFill/>
          <a:ln>
            <a:noFill/>
          </a:ln>
        </p:spPr>
      </p:pic>
    </p:spTree>
    <p:extLst>
      <p:ext uri="{BB962C8B-B14F-4D97-AF65-F5344CB8AC3E}">
        <p14:creationId xmlns:p14="http://schemas.microsoft.com/office/powerpoint/2010/main" val="16358274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Red banner layout">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093299"/>
            <a:ext cx="2133600" cy="365125"/>
          </a:xfrm>
          <a:prstGeom prst="rect">
            <a:avLst/>
          </a:prstGeom>
        </p:spPr>
        <p:txBody>
          <a:bodyPr/>
          <a:lstStyle>
            <a:lvl1pPr>
              <a:defRPr sz="1477">
                <a:latin typeface="Londrina Solid"/>
                <a:cs typeface="Londrina Solid"/>
              </a:defRPr>
            </a:lvl1pPr>
          </a:lstStyle>
          <a:p>
            <a:fld id="{C6A8640A-9AF1-EE40-AC9C-492ED938755D}" type="slidenum">
              <a:rPr lang="en-AU" smtClean="0"/>
              <a:pPr/>
              <a:t>‹#›</a:t>
            </a:fld>
            <a:endParaRPr lang="en-AU" dirty="0"/>
          </a:p>
        </p:txBody>
      </p:sp>
      <p:sp>
        <p:nvSpPr>
          <p:cNvPr id="7" name="Text Placeholder 6"/>
          <p:cNvSpPr>
            <a:spLocks noGrp="1"/>
          </p:cNvSpPr>
          <p:nvPr>
            <p:ph type="body" sz="quarter" idx="13"/>
          </p:nvPr>
        </p:nvSpPr>
        <p:spPr>
          <a:xfrm>
            <a:off x="467544" y="1916832"/>
            <a:ext cx="8208912" cy="4104456"/>
          </a:xfrm>
          <a:prstGeom prst="rect">
            <a:avLst/>
          </a:prstGeom>
        </p:spPr>
        <p:txBody>
          <a:bodyPr/>
          <a:lstStyle>
            <a:lvl1pPr marL="0" indent="0">
              <a:buNone/>
              <a:defRPr>
                <a:latin typeface="Myriad Pro"/>
                <a:cs typeface="Myriad Pro"/>
              </a:defRPr>
            </a:lvl1pPr>
            <a:lvl2pPr marL="422041" indent="0">
              <a:buNone/>
              <a:defRPr/>
            </a:lvl2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457200" y="332656"/>
            <a:ext cx="8229600" cy="1008112"/>
          </a:xfrm>
          <a:prstGeom prst="rect">
            <a:avLst/>
          </a:prstGeom>
        </p:spPr>
        <p:txBody>
          <a:bodyPr/>
          <a:lstStyle>
            <a:lvl1pPr algn="l">
              <a:defRPr sz="2215">
                <a:solidFill>
                  <a:srgbClr val="FFFFFF"/>
                </a:solidFill>
                <a:latin typeface="Myriad Pro"/>
                <a:cs typeface="Myriad Pro"/>
              </a:defRPr>
            </a:lvl1pPr>
          </a:lstStyle>
          <a:p>
            <a:r>
              <a:rPr lang="en-AU" dirty="0"/>
              <a:t>CLICK TO EDIT MASTER TITLE STYLE</a:t>
            </a:r>
            <a:endParaRPr lang="en-US" dirty="0"/>
          </a:p>
        </p:txBody>
      </p:sp>
    </p:spTree>
    <p:extLst>
      <p:ext uri="{BB962C8B-B14F-4D97-AF65-F5344CB8AC3E}">
        <p14:creationId xmlns:p14="http://schemas.microsoft.com/office/powerpoint/2010/main" val="217759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107425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6A7018-8EC1-6B45-8E12-9C572BF250EF}" type="datetimeFigureOut">
              <a:rPr lang="en-US" smtClean="0"/>
              <a:pPr/>
              <a:t>1/08/16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4012893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42.xml"/><Relationship Id="rId21" Type="http://schemas.openxmlformats.org/officeDocument/2006/relationships/slideLayout" Target="../slideLayouts/slideLayout43.xml"/><Relationship Id="rId22" Type="http://schemas.openxmlformats.org/officeDocument/2006/relationships/slideLayout" Target="../slideLayouts/slideLayout44.xml"/><Relationship Id="rId23" Type="http://schemas.openxmlformats.org/officeDocument/2006/relationships/slideLayout" Target="../slideLayouts/slideLayout45.xml"/><Relationship Id="rId24" Type="http://schemas.openxmlformats.org/officeDocument/2006/relationships/slideLayout" Target="../slideLayouts/slideLayout46.xml"/><Relationship Id="rId25" Type="http://schemas.openxmlformats.org/officeDocument/2006/relationships/slideLayout" Target="../slideLayouts/slideLayout47.xml"/><Relationship Id="rId26" Type="http://schemas.openxmlformats.org/officeDocument/2006/relationships/slideLayout" Target="../slideLayouts/slideLayout48.xml"/><Relationship Id="rId27" Type="http://schemas.openxmlformats.org/officeDocument/2006/relationships/slideLayout" Target="../slideLayouts/slideLayout49.xml"/><Relationship Id="rId28" Type="http://schemas.openxmlformats.org/officeDocument/2006/relationships/slideLayout" Target="../slideLayouts/slideLayout50.xml"/><Relationship Id="rId29" Type="http://schemas.openxmlformats.org/officeDocument/2006/relationships/slideLayout" Target="../slideLayouts/slideLayout5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30" Type="http://schemas.openxmlformats.org/officeDocument/2006/relationships/slideLayout" Target="../slideLayouts/slideLayout52.xml"/><Relationship Id="rId31" Type="http://schemas.openxmlformats.org/officeDocument/2006/relationships/slideLayout" Target="../slideLayouts/slideLayout53.xml"/><Relationship Id="rId32" Type="http://schemas.openxmlformats.org/officeDocument/2006/relationships/slideLayout" Target="../slideLayouts/slideLayout54.xml"/><Relationship Id="rId9" Type="http://schemas.openxmlformats.org/officeDocument/2006/relationships/slideLayout" Target="../slideLayouts/slideLayout31.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33" Type="http://schemas.openxmlformats.org/officeDocument/2006/relationships/theme" Target="../theme/theme3.xml"/><Relationship Id="rId34" Type="http://schemas.openxmlformats.org/officeDocument/2006/relationships/image" Target="../media/image3.jpeg"/><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slideLayout" Target="../slideLayouts/slideLayout40.xml"/><Relationship Id="rId1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3.xml"/><Relationship Id="rId20" Type="http://schemas.openxmlformats.org/officeDocument/2006/relationships/slideLayout" Target="../slideLayouts/slideLayout74.xml"/><Relationship Id="rId21" Type="http://schemas.openxmlformats.org/officeDocument/2006/relationships/theme" Target="../theme/theme4.xml"/><Relationship Id="rId22" Type="http://schemas.openxmlformats.org/officeDocument/2006/relationships/image" Target="../media/image10.jpg"/><Relationship Id="rId10" Type="http://schemas.openxmlformats.org/officeDocument/2006/relationships/slideLayout" Target="../slideLayouts/slideLayout64.xml"/><Relationship Id="rId11" Type="http://schemas.openxmlformats.org/officeDocument/2006/relationships/slideLayout" Target="../slideLayouts/slideLayout65.xml"/><Relationship Id="rId12" Type="http://schemas.openxmlformats.org/officeDocument/2006/relationships/slideLayout" Target="../slideLayouts/slideLayout66.xml"/><Relationship Id="rId13" Type="http://schemas.openxmlformats.org/officeDocument/2006/relationships/slideLayout" Target="../slideLayouts/slideLayout67.xml"/><Relationship Id="rId14" Type="http://schemas.openxmlformats.org/officeDocument/2006/relationships/slideLayout" Target="../slideLayouts/slideLayout68.xml"/><Relationship Id="rId15" Type="http://schemas.openxmlformats.org/officeDocument/2006/relationships/slideLayout" Target="../slideLayouts/slideLayout69.xml"/><Relationship Id="rId16" Type="http://schemas.openxmlformats.org/officeDocument/2006/relationships/slideLayout" Target="../slideLayouts/slideLayout70.xml"/><Relationship Id="rId17" Type="http://schemas.openxmlformats.org/officeDocument/2006/relationships/slideLayout" Target="../slideLayouts/slideLayout71.xml"/><Relationship Id="rId18" Type="http://schemas.openxmlformats.org/officeDocument/2006/relationships/slideLayout" Target="../slideLayouts/slideLayout72.xml"/><Relationship Id="rId19" Type="http://schemas.openxmlformats.org/officeDocument/2006/relationships/slideLayout" Target="../slideLayouts/slideLayout73.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A7018-8EC1-6B45-8E12-9C572BF250EF}" type="datetimeFigureOut">
              <a:rPr lang="en-US" smtClean="0"/>
              <a:pPr/>
              <a:t>1/08/16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0C406-BB2B-6049-A912-8179D7716483}" type="slidenum">
              <a:rPr lang="en-US" smtClean="0"/>
              <a:pPr/>
              <a:t>‹#›</a:t>
            </a:fld>
            <a:endParaRPr lang="en-US" dirty="0"/>
          </a:p>
        </p:txBody>
      </p:sp>
    </p:spTree>
    <p:extLst>
      <p:ext uri="{BB962C8B-B14F-4D97-AF65-F5344CB8AC3E}">
        <p14:creationId xmlns:p14="http://schemas.microsoft.com/office/powerpoint/2010/main" val="18224080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00230" y="330264"/>
            <a:ext cx="452391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374961" y="2647789"/>
            <a:ext cx="6096000" cy="251599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en-US" dirty="0"/>
          </a:p>
        </p:txBody>
      </p:sp>
      <p:sp>
        <p:nvSpPr>
          <p:cNvPr id="6"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lang="en-US" sz="1600" u="none" baseline="30000" smtClean="0">
                <a:solidFill>
                  <a:schemeClr val="bg1"/>
                </a:solidFill>
                <a:latin typeface="Arial"/>
                <a:cs typeface="Arial"/>
              </a:defRPr>
            </a:lvl1pPr>
          </a:lstStyle>
          <a:p>
            <a:r>
              <a:rPr lang="en-US" dirty="0"/>
              <a:t>#vlconf2014</a:t>
            </a:r>
          </a:p>
        </p:txBody>
      </p:sp>
    </p:spTree>
    <p:extLst>
      <p:ext uri="{BB962C8B-B14F-4D97-AF65-F5344CB8AC3E}">
        <p14:creationId xmlns:p14="http://schemas.microsoft.com/office/powerpoint/2010/main" val="31114285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360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FFFFF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4"/>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039554"/>
            <a:ext cx="8229600" cy="40866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C81D2-F2E2-FF46-A09E-DEB0AAA111F2}" type="slidenum">
              <a:rPr lang="en-US" smtClean="0"/>
              <a:pPr/>
              <a:t>‹#›</a:t>
            </a:fld>
            <a:endParaRPr lang="en-US" dirty="0"/>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lang="en-US" sz="1600" u="none" baseline="30000" smtClean="0">
                <a:solidFill>
                  <a:schemeClr val="bg1">
                    <a:lumMod val="65000"/>
                  </a:schemeClr>
                </a:solidFill>
                <a:latin typeface="Arial"/>
                <a:cs typeface="Arial"/>
              </a:defRPr>
            </a:lvl1pPr>
          </a:lstStyle>
          <a:p>
            <a:r>
              <a:rPr lang="en-US" dirty="0"/>
              <a:t>#vlconf2014</a:t>
            </a:r>
          </a:p>
        </p:txBody>
      </p:sp>
    </p:spTree>
    <p:extLst>
      <p:ext uri="{BB962C8B-B14F-4D97-AF65-F5344CB8AC3E}">
        <p14:creationId xmlns:p14="http://schemas.microsoft.com/office/powerpoint/2010/main" val="3889700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8" r:id="rId12"/>
    <p:sldLayoutId id="2147483723" r:id="rId13"/>
    <p:sldLayoutId id="2147483724" r:id="rId14"/>
    <p:sldLayoutId id="2147483725" r:id="rId15"/>
    <p:sldLayoutId id="2147483726" r:id="rId16"/>
    <p:sldLayoutId id="2147483727" r:id="rId17"/>
    <p:sldLayoutId id="2147483739" r:id="rId18"/>
    <p:sldLayoutId id="2147483740" r:id="rId19"/>
    <p:sldLayoutId id="2147483741" r:id="rId20"/>
    <p:sldLayoutId id="2147483742" r:id="rId21"/>
    <p:sldLayoutId id="2147483743" r:id="rId22"/>
    <p:sldLayoutId id="2147483650" r:id="rId23"/>
    <p:sldLayoutId id="2147483652" r:id="rId24"/>
    <p:sldLayoutId id="2147483653" r:id="rId25"/>
    <p:sldLayoutId id="2147483654" r:id="rId26"/>
    <p:sldLayoutId id="2147483656" r:id="rId27"/>
    <p:sldLayoutId id="2147483658" r:id="rId28"/>
    <p:sldLayoutId id="2147483732" r:id="rId29"/>
    <p:sldLayoutId id="2147483736" r:id="rId30"/>
    <p:sldLayoutId id="2147483737" r:id="rId31"/>
    <p:sldLayoutId id="2147483738" r:id="rId32"/>
  </p:sldLayoutIdLst>
  <p:txStyles>
    <p:titleStyle>
      <a:lvl1pPr algn="r" defTabSz="4572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47465"/>
            <a:ext cx="8229600" cy="2336216"/>
          </a:xfrm>
          <a:prstGeom prst="rect">
            <a:avLst/>
          </a:prstGeom>
        </p:spPr>
        <p:txBody>
          <a:bodyPr vert="horz" lIns="91440" tIns="45720" rIns="91440" bIns="45720" rtlCol="0">
            <a:normAutofit/>
          </a:bodyPr>
          <a:lstStyle/>
          <a:p>
            <a:pPr lvl="0"/>
            <a:r>
              <a:rPr lang="en-US" dirty="0"/>
              <a:t>Click to edit Master text styles</a:t>
            </a:r>
          </a:p>
          <a:p>
            <a:pPr lvl="1"/>
            <a:r>
              <a:rPr lang="en-US" dirty="0"/>
              <a:t>Title Goes Here</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marL="0" marR="0" indent="0" algn="l" defTabSz="457200" rtl="0" eaLnBrk="1" fontAlgn="auto" latinLnBrk="0" hangingPunct="1">
              <a:lnSpc>
                <a:spcPct val="100000"/>
              </a:lnSpc>
              <a:spcBef>
                <a:spcPts val="0"/>
              </a:spcBef>
              <a:spcAft>
                <a:spcPts val="0"/>
              </a:spcAft>
              <a:buClrTx/>
              <a:buSzTx/>
              <a:buFontTx/>
              <a:buNone/>
              <a:tabLst/>
              <a:defRPr lang="en-US" sz="1600" u="none" baseline="30000" smtClean="0">
                <a:solidFill>
                  <a:schemeClr val="bg1">
                    <a:lumMod val="50000"/>
                  </a:schemeClr>
                </a:solidFill>
                <a:latin typeface="Arial"/>
                <a:cs typeface="Arial"/>
              </a:defRPr>
            </a:lvl1pPr>
          </a:lstStyle>
          <a:p>
            <a:r>
              <a:rPr lang="en-US" dirty="0"/>
              <a:t>#AnnualVL2016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7F7F7F"/>
                </a:solidFill>
                <a:latin typeface="+mn-lt"/>
              </a:defRPr>
            </a:lvl1pPr>
          </a:lstStyle>
          <a:p>
            <a:endParaRPr lang="en-US" dirty="0"/>
          </a:p>
        </p:txBody>
      </p:sp>
    </p:spTree>
    <p:extLst>
      <p:ext uri="{BB962C8B-B14F-4D97-AF65-F5344CB8AC3E}">
        <p14:creationId xmlns:p14="http://schemas.microsoft.com/office/powerpoint/2010/main" val="261880896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44" r:id="rId14"/>
    <p:sldLayoutId id="2147483746" r:id="rId15"/>
    <p:sldLayoutId id="2147483747" r:id="rId16"/>
    <p:sldLayoutId id="2147483748" r:id="rId17"/>
    <p:sldLayoutId id="2147483749" r:id="rId18"/>
    <p:sldLayoutId id="2147483750" r:id="rId19"/>
    <p:sldLayoutId id="2147483751"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8.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20.jpeg"/><Relationship Id="rId1" Type="http://schemas.openxmlformats.org/officeDocument/2006/relationships/slideLayout" Target="../slideLayouts/slideLayout6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12.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3.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4.png"/><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chart" Target="../charts/char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4.xml"/><Relationship Id="rId3" Type="http://schemas.openxmlformats.org/officeDocument/2006/relationships/image" Target="../media/image27.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5.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6.xml"/><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68.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3.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8.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23.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9.xml"/><Relationship Id="rId2" Type="http://schemas.openxmlformats.org/officeDocument/2006/relationships/notesSlide" Target="../notesSlides/notesSlide2.xml"/><Relationship Id="rId3" Type="http://schemas.openxmlformats.org/officeDocument/2006/relationships/image" Target="../media/image17.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11" Type="http://schemas.openxmlformats.org/officeDocument/2006/relationships/image" Target="../media/image46.tiff"/><Relationship Id="rId12" Type="http://schemas.openxmlformats.org/officeDocument/2006/relationships/image" Target="../media/image47.emf"/><Relationship Id="rId13" Type="http://schemas.openxmlformats.org/officeDocument/2006/relationships/image" Target="../media/image48.emf"/><Relationship Id="rId1" Type="http://schemas.openxmlformats.org/officeDocument/2006/relationships/vmlDrawing" Target="../drawings/vmlDrawing1.vml"/><Relationship Id="rId2" Type="http://schemas.openxmlformats.org/officeDocument/2006/relationships/slideLayout" Target="../slideLayouts/slideLayout68.xml"/><Relationship Id="rId3" Type="http://schemas.openxmlformats.org/officeDocument/2006/relationships/notesSlide" Target="../notesSlides/notesSlide25.xml"/><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7" Type="http://schemas.openxmlformats.org/officeDocument/2006/relationships/image" Target="../media/image44.png"/><Relationship Id="rId8" Type="http://schemas.openxmlformats.org/officeDocument/2006/relationships/image" Target="../media/image45.jpeg"/><Relationship Id="rId9" Type="http://schemas.openxmlformats.org/officeDocument/2006/relationships/oleObject" Target="../embeddings/oleObject1.bin"/><Relationship Id="rId10" Type="http://schemas.openxmlformats.org/officeDocument/2006/relationships/image" Target="../media/image4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3.xml"/><Relationship Id="rId3" Type="http://schemas.openxmlformats.org/officeDocument/2006/relationships/image" Target="../media/image1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31472"/>
            <a:ext cx="7772400" cy="1914784"/>
          </a:xfrm>
        </p:spPr>
        <p:txBody>
          <a:bodyPr anchor="ctr" anchorCtr="0"/>
          <a:lstStyle/>
          <a:p>
            <a:r>
              <a:rPr lang="en-US" dirty="0">
                <a:solidFill>
                  <a:srgbClr val="FFFFFF"/>
                </a:solidFill>
              </a:rPr>
              <a:t>LEAP conference</a:t>
            </a:r>
          </a:p>
        </p:txBody>
      </p:sp>
      <p:sp>
        <p:nvSpPr>
          <p:cNvPr id="3" name="TextBox 2"/>
          <p:cNvSpPr txBox="1"/>
          <p:nvPr/>
        </p:nvSpPr>
        <p:spPr>
          <a:xfrm>
            <a:off x="0" y="0"/>
            <a:ext cx="8922774" cy="1784555"/>
          </a:xfrm>
          <a:prstGeom prst="rect">
            <a:avLst/>
          </a:prstGeom>
          <a:solidFill>
            <a:schemeClr val="tx1"/>
          </a:solidFill>
        </p:spPr>
        <p:txBody>
          <a:bodyPr wrap="square" rtlCol="0">
            <a:spAutoFit/>
          </a:bodyPr>
          <a:lstStyle/>
          <a:p>
            <a:endParaRPr lang="en-AU" dirty="0"/>
          </a:p>
        </p:txBody>
      </p:sp>
      <p:sp>
        <p:nvSpPr>
          <p:cNvPr id="4" name="TextBox 3"/>
          <p:cNvSpPr txBox="1"/>
          <p:nvPr/>
        </p:nvSpPr>
        <p:spPr>
          <a:xfrm>
            <a:off x="6821129" y="6191864"/>
            <a:ext cx="2322871" cy="646331"/>
          </a:xfrm>
          <a:prstGeom prst="rect">
            <a:avLst/>
          </a:prstGeom>
          <a:solidFill>
            <a:srgbClr val="FF0000"/>
          </a:solidFill>
        </p:spPr>
        <p:txBody>
          <a:bodyPr wrap="square" rtlCol="0">
            <a:spAutoFit/>
          </a:bodyPr>
          <a:lstStyle/>
          <a:p>
            <a:endParaRPr lang="en-AU" dirty="0"/>
          </a:p>
          <a:p>
            <a:endParaRPr lang="en-AU" dirty="0"/>
          </a:p>
        </p:txBody>
      </p:sp>
    </p:spTree>
    <p:extLst>
      <p:ext uri="{BB962C8B-B14F-4D97-AF65-F5344CB8AC3E}">
        <p14:creationId xmlns:p14="http://schemas.microsoft.com/office/powerpoint/2010/main" val="1472493690"/>
      </p:ext>
    </p:extLst>
  </p:cSld>
  <p:clrMapOvr>
    <a:masterClrMapping/>
  </p:clrMapOvr>
  <mc:AlternateContent xmlns:mc="http://schemas.openxmlformats.org/markup-compatibility/2006" xmlns:p14="http://schemas.microsoft.com/office/powerpoint/2010/main">
    <mc:Choice Requires="p14">
      <p:transition spd="slow" p14:dur="2000" advTm="4170"/>
    </mc:Choice>
    <mc:Fallback xmlns="">
      <p:transition xmlns:p14="http://schemas.microsoft.com/office/powerpoint/2010/main" spd="slow" advTm="41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r="-179"/>
          <a:stretch>
            <a:fillRect/>
          </a:stretch>
        </p:blipFill>
        <p:spPr bwMode="auto">
          <a:xfrm>
            <a:off x="224563" y="1941925"/>
            <a:ext cx="864096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Grp="1" noChangeArrowheads="1"/>
          </p:cNvSpPr>
          <p:nvPr>
            <p:ph type="body" sz="quarter" idx="13"/>
          </p:nvPr>
        </p:nvSpPr>
        <p:spPr bwMode="auto">
          <a:xfrm>
            <a:off x="-524656" y="996572"/>
            <a:ext cx="9668656" cy="107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lIns="91417" tIns="45710" rIns="91417" bIns="4571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NZ" sz="2000" b="1" dirty="0">
                <a:latin typeface="Verdana" pitchFamily="34" charset="0"/>
                <a:ea typeface="Verdana" pitchFamily="34" charset="0"/>
                <a:cs typeface="Verdana" pitchFamily="34" charset="0"/>
              </a:rPr>
              <a:t/>
            </a:r>
            <a:br>
              <a:rPr lang="en-NZ" sz="2000" b="1" dirty="0">
                <a:latin typeface="Verdana" pitchFamily="34" charset="0"/>
                <a:ea typeface="Verdana" pitchFamily="34" charset="0"/>
                <a:cs typeface="Verdana" pitchFamily="34" charset="0"/>
              </a:rPr>
            </a:br>
            <a:r>
              <a:rPr lang="en-NZ" sz="2000" b="1" dirty="0">
                <a:latin typeface="Verdana" pitchFamily="34" charset="0"/>
                <a:ea typeface="Verdana" pitchFamily="34" charset="0"/>
                <a:cs typeface="Verdana" pitchFamily="34" charset="0"/>
              </a:rPr>
              <a:t>When teachers SEE learning through the eyes of the student</a:t>
            </a:r>
          </a:p>
          <a:p>
            <a:pPr algn="ctr" eaLnBrk="1" hangingPunct="1"/>
            <a:endParaRPr lang="en-NZ" sz="2000" b="1" dirty="0">
              <a:latin typeface="Verdana" pitchFamily="34" charset="0"/>
              <a:ea typeface="Verdana" pitchFamily="34" charset="0"/>
              <a:cs typeface="Verdana" pitchFamily="34" charset="0"/>
            </a:endParaRPr>
          </a:p>
        </p:txBody>
      </p:sp>
      <p:sp>
        <p:nvSpPr>
          <p:cNvPr id="7" name="TextBox 10"/>
          <p:cNvSpPr txBox="1">
            <a:spLocks noChangeArrowheads="1"/>
          </p:cNvSpPr>
          <p:nvPr/>
        </p:nvSpPr>
        <p:spPr bwMode="auto">
          <a:xfrm>
            <a:off x="-26957" y="5168044"/>
            <a:ext cx="9144000" cy="132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1417" tIns="45710" rIns="91417" bIns="4571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NZ" sz="2000" b="1" dirty="0">
              <a:latin typeface="Verdana" pitchFamily="34" charset="0"/>
              <a:ea typeface="Verdana" pitchFamily="34" charset="0"/>
              <a:cs typeface="Verdana" pitchFamily="34" charset="0"/>
            </a:endParaRPr>
          </a:p>
          <a:p>
            <a:pPr algn="ctr" eaLnBrk="1" hangingPunct="1"/>
            <a:r>
              <a:rPr lang="en-NZ" sz="2000" b="1" dirty="0">
                <a:latin typeface="Verdana" pitchFamily="34" charset="0"/>
                <a:ea typeface="Verdana" pitchFamily="34" charset="0"/>
                <a:cs typeface="Verdana" pitchFamily="34" charset="0"/>
              </a:rPr>
              <a:t>   &amp; when students SEE themselves as their own teachers</a:t>
            </a:r>
          </a:p>
          <a:p>
            <a:pPr algn="ctr" eaLnBrk="1" hangingPunct="1"/>
            <a:endParaRPr lang="en-NZ" sz="2000" b="1" dirty="0">
              <a:solidFill>
                <a:schemeClr val="bg1"/>
              </a:solidFill>
              <a:latin typeface="Verdana" pitchFamily="34" charset="0"/>
              <a:ea typeface="Verdana" pitchFamily="34" charset="0"/>
              <a:cs typeface="Verdana" pitchFamily="34" charset="0"/>
            </a:endParaRPr>
          </a:p>
          <a:p>
            <a:pPr algn="ctr" eaLnBrk="1" hangingPunct="1"/>
            <a:endParaRPr lang="en-NZ" sz="2000" b="1" dirty="0">
              <a:solidFill>
                <a:schemeClr val="bg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41440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60341" y="1246432"/>
            <a:ext cx="6984776" cy="4570482"/>
          </a:xfrm>
          <a:prstGeom prst="rect">
            <a:avLst/>
          </a:prstGeom>
        </p:spPr>
        <p:txBody>
          <a:bodyPr wrap="square">
            <a:spAutoFit/>
          </a:bodyPr>
          <a:lstStyle/>
          <a:p>
            <a:pPr marL="342900" lvl="0" indent="-342900">
              <a:lnSpc>
                <a:spcPct val="150000"/>
              </a:lnSpc>
              <a:spcBef>
                <a:spcPts val="1200"/>
              </a:spcBef>
              <a:buFont typeface="+mj-lt"/>
              <a:buAutoNum type="arabicPeriod"/>
              <a:tabLst>
                <a:tab pos="7983538" algn="dec"/>
              </a:tabLst>
            </a:pPr>
            <a:r>
              <a:rPr lang="en-AU" b="1" dirty="0">
                <a:latin typeface="Calibri" panose="020F0502020204030204" pitchFamily="34" charset="0"/>
              </a:rPr>
              <a:t>Teachers, working together, as evaluators of their impact	</a:t>
            </a:r>
            <a:r>
              <a:rPr lang="en-AU" sz="2400" b="1" dirty="0">
                <a:solidFill>
                  <a:srgbClr val="FF0000"/>
                </a:solidFill>
                <a:latin typeface="Calibri" panose="020F0502020204030204" pitchFamily="34" charset="0"/>
              </a:rPr>
              <a:t>.93</a:t>
            </a:r>
            <a:endParaRPr lang="en-AU" sz="2400" dirty="0">
              <a:solidFill>
                <a:srgbClr val="FF0000"/>
              </a:solidFill>
              <a:latin typeface="Calibri" panose="020F0502020204030204" pitchFamily="34" charset="0"/>
            </a:endParaRPr>
          </a:p>
          <a:p>
            <a:pPr marL="342900" lvl="0" indent="-342900">
              <a:spcBef>
                <a:spcPts val="1200"/>
              </a:spcBef>
              <a:buFont typeface="+mj-lt"/>
              <a:buAutoNum type="arabicPeriod"/>
              <a:tabLst>
                <a:tab pos="7983538" algn="dec"/>
              </a:tabLst>
            </a:pPr>
            <a:r>
              <a:rPr lang="en-AU" b="1" dirty="0">
                <a:latin typeface="Calibri" panose="020F0502020204030204" pitchFamily="34" charset="0"/>
              </a:rPr>
              <a:t>The power of moving towards explicit success criteria	</a:t>
            </a:r>
            <a:r>
              <a:rPr lang="en-AU" sz="2400" b="1" dirty="0">
                <a:solidFill>
                  <a:srgbClr val="FF0000"/>
                </a:solidFill>
                <a:latin typeface="Calibri" panose="020F0502020204030204" pitchFamily="34" charset="0"/>
              </a:rPr>
              <a:t>.77</a:t>
            </a:r>
            <a:endParaRPr lang="en-AU" sz="2400" dirty="0">
              <a:solidFill>
                <a:srgbClr val="FF0000"/>
              </a:solidFill>
              <a:latin typeface="Calibri" panose="020F0502020204030204" pitchFamily="34" charset="0"/>
            </a:endParaRPr>
          </a:p>
          <a:p>
            <a:pPr marL="342900" lvl="0" indent="-342900">
              <a:lnSpc>
                <a:spcPct val="150000"/>
              </a:lnSpc>
              <a:spcBef>
                <a:spcPts val="1200"/>
              </a:spcBef>
              <a:buAutoNum type="arabicPeriod" startAt="3"/>
              <a:tabLst>
                <a:tab pos="7983538" algn="dec"/>
              </a:tabLst>
            </a:pPr>
            <a:r>
              <a:rPr lang="en-AU" b="1" dirty="0">
                <a:latin typeface="Calibri" panose="020F0502020204030204" pitchFamily="34" charset="0"/>
              </a:rPr>
              <a:t>Errors and trust are welcomed as opportunities to learn	</a:t>
            </a:r>
            <a:r>
              <a:rPr lang="en-AU" sz="2400" b="1" dirty="0">
                <a:solidFill>
                  <a:srgbClr val="FF0000"/>
                </a:solidFill>
                <a:latin typeface="Calibri" panose="020F0502020204030204" pitchFamily="34" charset="0"/>
              </a:rPr>
              <a:t>.72</a:t>
            </a:r>
            <a:endParaRPr lang="en-AU" sz="2400" dirty="0">
              <a:solidFill>
                <a:srgbClr val="FF0000"/>
              </a:solidFill>
              <a:latin typeface="Calibri" panose="020F0502020204030204" pitchFamily="34" charset="0"/>
            </a:endParaRPr>
          </a:p>
          <a:p>
            <a:pPr lvl="0">
              <a:lnSpc>
                <a:spcPct val="150000"/>
              </a:lnSpc>
              <a:spcBef>
                <a:spcPts val="1200"/>
              </a:spcBef>
              <a:tabLst>
                <a:tab pos="7983538" algn="dec"/>
              </a:tabLst>
            </a:pPr>
            <a:r>
              <a:rPr lang="en-AU" b="1" dirty="0">
                <a:latin typeface="Calibri" panose="020F0502020204030204" pitchFamily="34" charset="0"/>
              </a:rPr>
              <a:t>4.   Maximize feedback to teachers about their impact	</a:t>
            </a:r>
            <a:r>
              <a:rPr lang="en-AU" sz="2400" b="1" dirty="0">
                <a:solidFill>
                  <a:srgbClr val="FF0000"/>
                </a:solidFill>
                <a:latin typeface="Calibri" panose="020F0502020204030204" pitchFamily="34" charset="0"/>
              </a:rPr>
              <a:t>.72</a:t>
            </a:r>
          </a:p>
          <a:p>
            <a:pPr lvl="0">
              <a:lnSpc>
                <a:spcPct val="150000"/>
              </a:lnSpc>
              <a:spcBef>
                <a:spcPts val="1200"/>
              </a:spcBef>
              <a:tabLst>
                <a:tab pos="7983538" algn="dec"/>
              </a:tabLst>
            </a:pPr>
            <a:r>
              <a:rPr lang="en-AU" b="1" dirty="0">
                <a:latin typeface="Calibri" panose="020F0502020204030204" pitchFamily="34" charset="0"/>
              </a:rPr>
              <a:t>5.   The right proportion of surface to deep in lessons	</a:t>
            </a:r>
            <a:r>
              <a:rPr lang="en-AU" sz="2400" b="1" dirty="0">
                <a:solidFill>
                  <a:srgbClr val="FF0000"/>
                </a:solidFill>
                <a:latin typeface="Calibri" panose="020F0502020204030204" pitchFamily="34" charset="0"/>
              </a:rPr>
              <a:t>.71</a:t>
            </a:r>
          </a:p>
          <a:p>
            <a:pPr marL="342900" lvl="0" indent="-342900">
              <a:lnSpc>
                <a:spcPct val="150000"/>
              </a:lnSpc>
              <a:spcBef>
                <a:spcPts val="1200"/>
              </a:spcBef>
              <a:buAutoNum type="arabicPeriod" startAt="6"/>
              <a:tabLst>
                <a:tab pos="7983538" algn="dec"/>
              </a:tabLst>
            </a:pPr>
            <a:r>
              <a:rPr lang="en-AU" b="1" dirty="0">
                <a:latin typeface="Calibri" panose="020F0502020204030204" pitchFamily="34" charset="0"/>
              </a:rPr>
              <a:t>The Goldilocks principles of challenge, &amp; deliberate practice </a:t>
            </a:r>
          </a:p>
          <a:p>
            <a:pPr lvl="0">
              <a:lnSpc>
                <a:spcPct val="150000"/>
              </a:lnSpc>
              <a:spcBef>
                <a:spcPts val="1200"/>
              </a:spcBef>
              <a:tabLst>
                <a:tab pos="360363" algn="l"/>
                <a:tab pos="7983538" algn="dec"/>
              </a:tabLst>
            </a:pPr>
            <a:r>
              <a:rPr lang="en-AU" b="1" dirty="0">
                <a:latin typeface="Calibri" panose="020F0502020204030204" pitchFamily="34" charset="0"/>
              </a:rPr>
              <a:t>	to attain these challenges	</a:t>
            </a:r>
            <a:r>
              <a:rPr lang="en-AU" sz="2400" b="1" dirty="0">
                <a:latin typeface="Calibri" panose="020F0502020204030204" pitchFamily="34" charset="0"/>
              </a:rPr>
              <a:t>.</a:t>
            </a:r>
            <a:r>
              <a:rPr lang="en-AU" sz="2400" b="1" dirty="0">
                <a:solidFill>
                  <a:srgbClr val="FF0000"/>
                </a:solidFill>
                <a:latin typeface="Calibri" panose="020F0502020204030204" pitchFamily="34" charset="0"/>
              </a:rPr>
              <a:t>60</a:t>
            </a:r>
          </a:p>
        </p:txBody>
      </p:sp>
    </p:spTree>
    <p:extLst>
      <p:ext uri="{BB962C8B-B14F-4D97-AF65-F5344CB8AC3E}">
        <p14:creationId xmlns:p14="http://schemas.microsoft.com/office/powerpoint/2010/main" val="1967213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97914181"/>
              </p:ext>
            </p:extLst>
          </p:nvPr>
        </p:nvGraphicFramePr>
        <p:xfrm>
          <a:off x="0" y="0"/>
          <a:ext cx="9144000" cy="6091084"/>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https://media.licdn.com/mpr/mpr/shrinknp_200_200/p/7/005/075/32e/20513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213" y="2365763"/>
            <a:ext cx="2628274" cy="262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2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36038"/>
            <a:ext cx="8424936" cy="6401753"/>
          </a:xfrm>
          <a:prstGeom prst="rect">
            <a:avLst/>
          </a:prstGeom>
          <a:noFill/>
        </p:spPr>
        <p:txBody>
          <a:bodyPr wrap="square" rtlCol="0">
            <a:spAutoFit/>
          </a:bodyPr>
          <a:lstStyle/>
          <a:p>
            <a:pPr algn="ctr">
              <a:lnSpc>
                <a:spcPct val="250000"/>
              </a:lnSpc>
            </a:pPr>
            <a:r>
              <a:rPr lang="en-AU" sz="3200" dirty="0">
                <a:solidFill>
                  <a:srgbClr val="FF0000"/>
                </a:solidFill>
              </a:rPr>
              <a:t>Teacher expertise</a:t>
            </a:r>
          </a:p>
          <a:p>
            <a:pPr algn="ctr">
              <a:lnSpc>
                <a:spcPct val="250000"/>
              </a:lnSpc>
            </a:pPr>
            <a:r>
              <a:rPr lang="en-AU" sz="3200" dirty="0">
                <a:solidFill>
                  <a:srgbClr val="FF0000"/>
                </a:solidFill>
              </a:rPr>
              <a:t>School Leader expertise</a:t>
            </a:r>
          </a:p>
          <a:p>
            <a:pPr algn="ctr">
              <a:lnSpc>
                <a:spcPct val="250000"/>
              </a:lnSpc>
            </a:pPr>
            <a:r>
              <a:rPr lang="en-AU" sz="3200" dirty="0">
                <a:solidFill>
                  <a:srgbClr val="FF0000"/>
                </a:solidFill>
              </a:rPr>
              <a:t>Teacher education expertise</a:t>
            </a:r>
          </a:p>
          <a:p>
            <a:pPr algn="ctr">
              <a:lnSpc>
                <a:spcPct val="250000"/>
              </a:lnSpc>
            </a:pPr>
            <a:r>
              <a:rPr lang="en-AU" sz="3200" dirty="0">
                <a:solidFill>
                  <a:srgbClr val="FF0000"/>
                </a:solidFill>
              </a:rPr>
              <a:t>Professional learning expertise</a:t>
            </a:r>
          </a:p>
          <a:p>
            <a:pPr>
              <a:lnSpc>
                <a:spcPct val="250000"/>
              </a:lnSpc>
            </a:pPr>
            <a:endParaRPr lang="en-AU" dirty="0"/>
          </a:p>
          <a:p>
            <a:pPr>
              <a:lnSpc>
                <a:spcPct val="250000"/>
              </a:lnSpc>
            </a:pPr>
            <a:endParaRPr lang="en-AU" dirty="0"/>
          </a:p>
        </p:txBody>
      </p:sp>
    </p:spTree>
    <p:extLst>
      <p:ext uri="{BB962C8B-B14F-4D97-AF65-F5344CB8AC3E}">
        <p14:creationId xmlns:p14="http://schemas.microsoft.com/office/powerpoint/2010/main" val="2746177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f.tqn.com/y/marketresearch/1/W/P/0/-/-/1302426_876633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3434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52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77827125"/>
              </p:ext>
            </p:extLst>
          </p:nvPr>
        </p:nvGraphicFramePr>
        <p:xfrm>
          <a:off x="0" y="-1"/>
          <a:ext cx="9144000" cy="6858000"/>
        </p:xfrm>
        <a:graphic>
          <a:graphicData uri="http://schemas.openxmlformats.org/drawingml/2006/table">
            <a:tbl>
              <a:tblPr>
                <a:tableStyleId>{5C22544A-7EE6-4342-B048-85BDC9FD1C3A}</a:tableStyleId>
              </a:tblPr>
              <a:tblGrid>
                <a:gridCol w="6920398">
                  <a:extLst>
                    <a:ext uri="{9D8B030D-6E8A-4147-A177-3AD203B41FA5}">
                      <a16:colId xmlns:a16="http://schemas.microsoft.com/office/drawing/2014/main" xmlns="" val="20000"/>
                    </a:ext>
                  </a:extLst>
                </a:gridCol>
                <a:gridCol w="1111801">
                  <a:extLst>
                    <a:ext uri="{9D8B030D-6E8A-4147-A177-3AD203B41FA5}">
                      <a16:colId xmlns:a16="http://schemas.microsoft.com/office/drawing/2014/main" xmlns="" val="20001"/>
                    </a:ext>
                  </a:extLst>
                </a:gridCol>
                <a:gridCol w="1111801">
                  <a:extLst>
                    <a:ext uri="{9D8B030D-6E8A-4147-A177-3AD203B41FA5}">
                      <a16:colId xmlns:a16="http://schemas.microsoft.com/office/drawing/2014/main" xmlns="" val="20002"/>
                    </a:ext>
                  </a:extLst>
                </a:gridCol>
              </a:tblGrid>
              <a:tr h="571500">
                <a:tc>
                  <a:txBody>
                    <a:bodyPr/>
                    <a:lstStyle/>
                    <a:p>
                      <a:pPr algn="ctr" fontAlgn="b"/>
                      <a:r>
                        <a:rPr lang="en-AU" sz="1700" b="1" u="none" strike="noStrike" dirty="0">
                          <a:effectLst/>
                        </a:rPr>
                        <a:t>INFLUENCE</a:t>
                      </a:r>
                      <a:endParaRPr lang="en-AU" sz="17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ES</a:t>
                      </a:r>
                      <a:endParaRPr lang="en-AU" sz="17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Rank </a:t>
                      </a:r>
                      <a:endParaRPr lang="en-AU" sz="1700" b="1" i="0" u="none" strike="noStrike" dirty="0">
                        <a:solidFill>
                          <a:srgbClr val="FF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0"/>
                  </a:ext>
                </a:extLst>
              </a:tr>
              <a:tr h="571500">
                <a:tc>
                  <a:txBody>
                    <a:bodyPr/>
                    <a:lstStyle/>
                    <a:p>
                      <a:pPr algn="l" fontAlgn="b"/>
                      <a:r>
                        <a:rPr lang="en-AU" sz="1700" b="1" u="none" strike="noStrike" dirty="0">
                          <a:effectLst/>
                        </a:rPr>
                        <a:t>      Iodine deficiency</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-0.49</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198</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1"/>
                  </a:ext>
                </a:extLst>
              </a:tr>
              <a:tr h="571500">
                <a:tc>
                  <a:txBody>
                    <a:bodyPr/>
                    <a:lstStyle/>
                    <a:p>
                      <a:pPr algn="l" fontAlgn="b"/>
                      <a:r>
                        <a:rPr lang="en-AU" sz="1700" b="1" u="none" strike="noStrike" dirty="0">
                          <a:effectLst/>
                        </a:rPr>
                        <a:t>      Depression</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-0.42</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197</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2"/>
                  </a:ext>
                </a:extLst>
              </a:tr>
              <a:tr h="571500">
                <a:tc>
                  <a:txBody>
                    <a:bodyPr/>
                    <a:lstStyle/>
                    <a:p>
                      <a:pPr algn="l" fontAlgn="b"/>
                      <a:r>
                        <a:rPr lang="en-AU" sz="1700" b="1" u="none" strike="noStrike" dirty="0">
                          <a:effectLst/>
                        </a:rPr>
                        <a:t>      Corporal punishment in the home</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-0.33</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195 </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3"/>
                  </a:ext>
                </a:extLst>
              </a:tr>
              <a:tr h="571500">
                <a:tc>
                  <a:txBody>
                    <a:bodyPr/>
                    <a:lstStyle/>
                    <a:p>
                      <a:pPr algn="l" fontAlgn="b"/>
                      <a:r>
                        <a:rPr lang="en-AU" sz="1700" b="1" u="none" strike="noStrike" dirty="0">
                          <a:effectLst/>
                        </a:rPr>
                        <a:t>       Parental employment</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0.03</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186</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4"/>
                  </a:ext>
                </a:extLst>
              </a:tr>
              <a:tr h="571500">
                <a:tc>
                  <a:txBody>
                    <a:bodyPr/>
                    <a:lstStyle/>
                    <a:p>
                      <a:pPr algn="l" fontAlgn="b"/>
                      <a:r>
                        <a:rPr lang="en-AU" sz="1700" b="1" u="none" strike="noStrike" dirty="0">
                          <a:effectLst/>
                        </a:rPr>
                        <a:t>       Types of testing</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0.06</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182</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5"/>
                  </a:ext>
                </a:extLst>
              </a:tr>
              <a:tr h="571500">
                <a:tc>
                  <a:txBody>
                    <a:bodyPr/>
                    <a:lstStyle/>
                    <a:p>
                      <a:pPr algn="l" fontAlgn="b"/>
                      <a:r>
                        <a:rPr lang="en-AU" sz="1700" b="1" u="none" strike="noStrike" dirty="0">
                          <a:effectLst/>
                        </a:rPr>
                        <a:t>       Sleep</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0.07</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181</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6"/>
                  </a:ext>
                </a:extLst>
              </a:tr>
              <a:tr h="571500">
                <a:tc>
                  <a:txBody>
                    <a:bodyPr/>
                    <a:lstStyle/>
                    <a:p>
                      <a:pPr algn="l" fontAlgn="b"/>
                      <a:r>
                        <a:rPr lang="en-AU" sz="1700" b="1" u="none" strike="noStrike" dirty="0">
                          <a:effectLst/>
                        </a:rPr>
                        <a:t>      Single sex schools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0.08</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179</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7"/>
                  </a:ext>
                </a:extLst>
              </a:tr>
              <a:tr h="571500">
                <a:tc>
                  <a:txBody>
                    <a:bodyPr/>
                    <a:lstStyle/>
                    <a:p>
                      <a:pPr algn="l" fontAlgn="b"/>
                      <a:r>
                        <a:rPr lang="en-AU" sz="1700" b="1" u="none" strike="noStrike" dirty="0">
                          <a:effectLst/>
                        </a:rPr>
                        <a:t>      </a:t>
                      </a:r>
                      <a:r>
                        <a:rPr lang="en-AU" sz="1700" b="1" u="none" strike="noStrike" dirty="0" err="1">
                          <a:effectLst/>
                        </a:rPr>
                        <a:t>Detracking</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0.09</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177</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8"/>
                  </a:ext>
                </a:extLst>
              </a:tr>
              <a:tr h="571500">
                <a:tc>
                  <a:txBody>
                    <a:bodyPr/>
                    <a:lstStyle/>
                    <a:p>
                      <a:pPr algn="l" fontAlgn="b"/>
                      <a:r>
                        <a:rPr lang="en-AU" sz="1700" b="1" u="none" strike="noStrike" dirty="0">
                          <a:effectLst/>
                        </a:rPr>
                        <a:t>      Adopted children</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0.16</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163</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9"/>
                  </a:ext>
                </a:extLst>
              </a:tr>
              <a:tr h="571500">
                <a:tc>
                  <a:txBody>
                    <a:bodyPr/>
                    <a:lstStyle/>
                    <a:p>
                      <a:pPr algn="l" fontAlgn="b"/>
                      <a:r>
                        <a:rPr lang="en-AU" sz="1700" b="1" u="none" strike="noStrike" dirty="0">
                          <a:effectLst/>
                        </a:rPr>
                        <a:t>      Divorced or remarriage</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0.25</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133</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10"/>
                  </a:ext>
                </a:extLst>
              </a:tr>
              <a:tr h="571500">
                <a:tc>
                  <a:txBody>
                    <a:bodyPr/>
                    <a:lstStyle/>
                    <a:p>
                      <a:pPr algn="l" fontAlgn="b"/>
                      <a:r>
                        <a:rPr lang="en-AU" sz="1700" b="1" u="none" strike="noStrike" dirty="0">
                          <a:effectLst/>
                        </a:rPr>
                        <a:t>      Use of powerpoint</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0.26</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131</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11"/>
                  </a:ext>
                </a:extLst>
              </a:tr>
            </a:tbl>
          </a:graphicData>
        </a:graphic>
      </p:graphicFrame>
      <p:sp>
        <p:nvSpPr>
          <p:cNvPr id="128056" name="TextBox 2"/>
          <p:cNvSpPr txBox="1">
            <a:spLocks noChangeArrowheads="1"/>
          </p:cNvSpPr>
          <p:nvPr/>
        </p:nvSpPr>
        <p:spPr bwMode="auto">
          <a:xfrm>
            <a:off x="6771543" y="366505"/>
            <a:ext cx="2253762" cy="6742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a:p>
            <a:endParaRPr lang="en-AU" altLang="en-US" sz="1662" dirty="0"/>
          </a:p>
        </p:txBody>
      </p:sp>
    </p:spTree>
    <p:extLst>
      <p:ext uri="{BB962C8B-B14F-4D97-AF65-F5344CB8AC3E}">
        <p14:creationId xmlns:p14="http://schemas.microsoft.com/office/powerpoint/2010/main" val="3939976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1168941"/>
              </p:ext>
            </p:extLst>
          </p:nvPr>
        </p:nvGraphicFramePr>
        <p:xfrm>
          <a:off x="0" y="-1"/>
          <a:ext cx="9144000" cy="6858000"/>
        </p:xfrm>
        <a:graphic>
          <a:graphicData uri="http://schemas.openxmlformats.org/drawingml/2006/table">
            <a:tbl>
              <a:tblPr>
                <a:tableStyleId>{5C22544A-7EE6-4342-B048-85BDC9FD1C3A}</a:tableStyleId>
              </a:tblPr>
              <a:tblGrid>
                <a:gridCol w="6920398">
                  <a:extLst>
                    <a:ext uri="{9D8B030D-6E8A-4147-A177-3AD203B41FA5}">
                      <a16:colId xmlns:a16="http://schemas.microsoft.com/office/drawing/2014/main" xmlns="" val="20000"/>
                    </a:ext>
                  </a:extLst>
                </a:gridCol>
                <a:gridCol w="1111801">
                  <a:extLst>
                    <a:ext uri="{9D8B030D-6E8A-4147-A177-3AD203B41FA5}">
                      <a16:colId xmlns:a16="http://schemas.microsoft.com/office/drawing/2014/main" xmlns="" val="20001"/>
                    </a:ext>
                  </a:extLst>
                </a:gridCol>
                <a:gridCol w="1111801">
                  <a:extLst>
                    <a:ext uri="{9D8B030D-6E8A-4147-A177-3AD203B41FA5}">
                      <a16:colId xmlns:a16="http://schemas.microsoft.com/office/drawing/2014/main" xmlns="" val="20002"/>
                    </a:ext>
                  </a:extLst>
                </a:gridCol>
              </a:tblGrid>
              <a:tr h="571500">
                <a:tc>
                  <a:txBody>
                    <a:bodyPr/>
                    <a:lstStyle/>
                    <a:p>
                      <a:pPr algn="ctr" fontAlgn="b"/>
                      <a:r>
                        <a:rPr lang="en-AU" sz="1700" b="1" u="none" strike="noStrike" dirty="0">
                          <a:effectLst/>
                        </a:rPr>
                        <a:t>INFLUENCE</a:t>
                      </a:r>
                      <a:endParaRPr lang="en-AU" sz="17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ES</a:t>
                      </a:r>
                      <a:endParaRPr lang="en-AU" sz="17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Rank </a:t>
                      </a:r>
                      <a:endParaRPr lang="en-AU" sz="1700" b="1" i="0" u="none" strike="noStrike" dirty="0">
                        <a:solidFill>
                          <a:srgbClr val="FF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0"/>
                  </a:ext>
                </a:extLst>
              </a:tr>
              <a:tr h="571500">
                <a:tc>
                  <a:txBody>
                    <a:bodyPr/>
                    <a:lstStyle/>
                    <a:p>
                      <a:pPr algn="l" fontAlgn="b"/>
                      <a:r>
                        <a:rPr lang="en-AU" sz="1700" b="1" u="none" strike="noStrike" dirty="0">
                          <a:effectLst/>
                        </a:rPr>
                        <a:t>      Iodine deficiency</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-0.49</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198</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1"/>
                  </a:ext>
                </a:extLst>
              </a:tr>
              <a:tr h="571500">
                <a:tc>
                  <a:txBody>
                    <a:bodyPr/>
                    <a:lstStyle/>
                    <a:p>
                      <a:pPr algn="l" fontAlgn="b"/>
                      <a:r>
                        <a:rPr lang="en-AU" sz="1700" b="1" u="none" strike="noStrike" dirty="0">
                          <a:effectLst/>
                        </a:rPr>
                        <a:t>      Depression</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-0.42</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197</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2"/>
                  </a:ext>
                </a:extLst>
              </a:tr>
              <a:tr h="571500">
                <a:tc>
                  <a:txBody>
                    <a:bodyPr/>
                    <a:lstStyle/>
                    <a:p>
                      <a:pPr algn="l" fontAlgn="b"/>
                      <a:r>
                        <a:rPr lang="en-AU" sz="1700" b="1" u="none" strike="noStrike" dirty="0">
                          <a:effectLst/>
                        </a:rPr>
                        <a:t>      Corporal punishment in the home</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-0.33</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195 </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3"/>
                  </a:ext>
                </a:extLst>
              </a:tr>
              <a:tr h="571500">
                <a:tc>
                  <a:txBody>
                    <a:bodyPr/>
                    <a:lstStyle/>
                    <a:p>
                      <a:pPr algn="l" fontAlgn="b"/>
                      <a:r>
                        <a:rPr lang="en-AU" sz="1700" b="1" u="none" strike="noStrike" dirty="0">
                          <a:effectLst/>
                        </a:rPr>
                        <a:t>       Parental employment</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0.03</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186</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4"/>
                  </a:ext>
                </a:extLst>
              </a:tr>
              <a:tr h="571500">
                <a:tc>
                  <a:txBody>
                    <a:bodyPr/>
                    <a:lstStyle/>
                    <a:p>
                      <a:pPr algn="l" fontAlgn="b"/>
                      <a:r>
                        <a:rPr lang="en-AU" sz="1700" b="1" u="none" strike="noStrike" dirty="0">
                          <a:effectLst/>
                        </a:rPr>
                        <a:t>       Types of testing</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0.06</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182</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5"/>
                  </a:ext>
                </a:extLst>
              </a:tr>
              <a:tr h="571500">
                <a:tc>
                  <a:txBody>
                    <a:bodyPr/>
                    <a:lstStyle/>
                    <a:p>
                      <a:pPr algn="l" fontAlgn="b"/>
                      <a:r>
                        <a:rPr lang="en-AU" sz="1700" b="1" u="none" strike="noStrike" dirty="0">
                          <a:effectLst/>
                        </a:rPr>
                        <a:t>       Sleep</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0.07</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181</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6"/>
                  </a:ext>
                </a:extLst>
              </a:tr>
              <a:tr h="571500">
                <a:tc>
                  <a:txBody>
                    <a:bodyPr/>
                    <a:lstStyle/>
                    <a:p>
                      <a:pPr algn="l" fontAlgn="b"/>
                      <a:r>
                        <a:rPr lang="en-AU" sz="1700" b="1" u="none" strike="noStrike" dirty="0">
                          <a:effectLst/>
                        </a:rPr>
                        <a:t>      Single sex schools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0.08</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179</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7"/>
                  </a:ext>
                </a:extLst>
              </a:tr>
              <a:tr h="571500">
                <a:tc>
                  <a:txBody>
                    <a:bodyPr/>
                    <a:lstStyle/>
                    <a:p>
                      <a:pPr algn="l" fontAlgn="b"/>
                      <a:r>
                        <a:rPr lang="en-AU" sz="1700" b="1" u="none" strike="noStrike" dirty="0">
                          <a:effectLst/>
                        </a:rPr>
                        <a:t>      </a:t>
                      </a:r>
                      <a:r>
                        <a:rPr lang="en-AU" sz="1700" b="1" u="none" strike="noStrike" dirty="0" err="1">
                          <a:effectLst/>
                        </a:rPr>
                        <a:t>Detracking</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0.09</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177</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8"/>
                  </a:ext>
                </a:extLst>
              </a:tr>
              <a:tr h="571500">
                <a:tc>
                  <a:txBody>
                    <a:bodyPr/>
                    <a:lstStyle/>
                    <a:p>
                      <a:pPr algn="l" fontAlgn="b"/>
                      <a:r>
                        <a:rPr lang="en-AU" sz="1700" b="1" u="none" strike="noStrike" dirty="0">
                          <a:effectLst/>
                        </a:rPr>
                        <a:t>      Adopted children</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0.16</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163</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9"/>
                  </a:ext>
                </a:extLst>
              </a:tr>
              <a:tr h="571500">
                <a:tc>
                  <a:txBody>
                    <a:bodyPr/>
                    <a:lstStyle/>
                    <a:p>
                      <a:pPr algn="l" fontAlgn="b"/>
                      <a:r>
                        <a:rPr lang="en-AU" sz="1700" b="1" u="none" strike="noStrike" dirty="0">
                          <a:effectLst/>
                        </a:rPr>
                        <a:t>      Divorced or remarriage</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0.25</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133</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10"/>
                  </a:ext>
                </a:extLst>
              </a:tr>
              <a:tr h="571500">
                <a:tc>
                  <a:txBody>
                    <a:bodyPr/>
                    <a:lstStyle/>
                    <a:p>
                      <a:pPr algn="l" fontAlgn="b"/>
                      <a:r>
                        <a:rPr lang="en-AU" sz="1700" b="1" u="none" strike="noStrike" dirty="0">
                          <a:effectLst/>
                        </a:rPr>
                        <a:t>      Use of powerpoint</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0.26</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131</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315469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10251716"/>
              </p:ext>
            </p:extLst>
          </p:nvPr>
        </p:nvGraphicFramePr>
        <p:xfrm>
          <a:off x="0" y="-2"/>
          <a:ext cx="9144000" cy="6858000"/>
        </p:xfrm>
        <a:graphic>
          <a:graphicData uri="http://schemas.openxmlformats.org/drawingml/2006/table">
            <a:tbl>
              <a:tblPr>
                <a:tableStyleId>{5C22544A-7EE6-4342-B048-85BDC9FD1C3A}</a:tableStyleId>
              </a:tblPr>
              <a:tblGrid>
                <a:gridCol w="6920396">
                  <a:extLst>
                    <a:ext uri="{9D8B030D-6E8A-4147-A177-3AD203B41FA5}">
                      <a16:colId xmlns:a16="http://schemas.microsoft.com/office/drawing/2014/main" xmlns="" val="20000"/>
                    </a:ext>
                  </a:extLst>
                </a:gridCol>
                <a:gridCol w="1111802">
                  <a:extLst>
                    <a:ext uri="{9D8B030D-6E8A-4147-A177-3AD203B41FA5}">
                      <a16:colId xmlns:a16="http://schemas.microsoft.com/office/drawing/2014/main" xmlns="" val="20001"/>
                    </a:ext>
                  </a:extLst>
                </a:gridCol>
                <a:gridCol w="1111802">
                  <a:extLst>
                    <a:ext uri="{9D8B030D-6E8A-4147-A177-3AD203B41FA5}">
                      <a16:colId xmlns:a16="http://schemas.microsoft.com/office/drawing/2014/main" xmlns="" val="20002"/>
                    </a:ext>
                  </a:extLst>
                </a:gridCol>
              </a:tblGrid>
              <a:tr h="762000">
                <a:tc>
                  <a:txBody>
                    <a:bodyPr/>
                    <a:lstStyle/>
                    <a:p>
                      <a:pPr algn="ctr" fontAlgn="b"/>
                      <a:r>
                        <a:rPr lang="en-AU" sz="1700" b="1" u="none" strike="noStrike" dirty="0">
                          <a:effectLst/>
                        </a:rPr>
                        <a:t>INFLUENCE</a:t>
                      </a:r>
                      <a:endParaRPr lang="en-AU" sz="17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ES</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a:effectLst/>
                        </a:rPr>
                        <a:t>Rank </a:t>
                      </a:r>
                      <a:endParaRPr lang="en-AU" sz="1700" b="1" i="0" u="none" strike="noStrike">
                        <a:solidFill>
                          <a:srgbClr val="FF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0"/>
                  </a:ext>
                </a:extLst>
              </a:tr>
              <a:tr h="762000">
                <a:tc>
                  <a:txBody>
                    <a:bodyPr/>
                    <a:lstStyle/>
                    <a:p>
                      <a:pPr algn="l" fontAlgn="b"/>
                      <a:r>
                        <a:rPr lang="en-AU" sz="1700" b="1" u="none" strike="noStrike" dirty="0">
                          <a:effectLst/>
                        </a:rPr>
                        <a:t>      Collaborative learning</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0.29</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a:effectLst/>
                        </a:rPr>
                        <a:t>119</a:t>
                      </a:r>
                      <a:endParaRPr lang="en-AU" sz="1700" b="1" i="0" u="none" strike="noStrike">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1"/>
                  </a:ext>
                </a:extLst>
              </a:tr>
              <a:tr h="762000">
                <a:tc>
                  <a:txBody>
                    <a:bodyPr/>
                    <a:lstStyle/>
                    <a:p>
                      <a:pPr algn="l" fontAlgn="b"/>
                      <a:r>
                        <a:rPr lang="en-AU" sz="1700" b="1" u="none" strike="noStrike" dirty="0">
                          <a:effectLst/>
                        </a:rPr>
                        <a:t>      Mobile phones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0.29</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a:effectLst/>
                        </a:rPr>
                        <a:t>119</a:t>
                      </a:r>
                      <a:endParaRPr lang="en-AU" sz="1700" b="1" i="0" u="none" strike="noStrike">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2"/>
                  </a:ext>
                </a:extLst>
              </a:tr>
              <a:tr h="762000">
                <a:tc>
                  <a:txBody>
                    <a:bodyPr/>
                    <a:lstStyle/>
                    <a:p>
                      <a:pPr algn="l" fontAlgn="b"/>
                      <a:r>
                        <a:rPr lang="en-AU" sz="1700" b="1" u="none" strike="noStrike" dirty="0">
                          <a:effectLst/>
                        </a:rPr>
                        <a:t>      Online, digital tools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0.30</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a:effectLst/>
                        </a:rPr>
                        <a:t>114</a:t>
                      </a:r>
                      <a:endParaRPr lang="en-AU" sz="1700" b="1" i="0" u="none" strike="noStrike">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3"/>
                  </a:ext>
                </a:extLst>
              </a:tr>
              <a:tr h="762000">
                <a:tc>
                  <a:txBody>
                    <a:bodyPr/>
                    <a:lstStyle/>
                    <a:p>
                      <a:pPr algn="l" fontAlgn="b"/>
                      <a:r>
                        <a:rPr lang="en-AU" sz="1700" b="1" u="none" strike="noStrike" dirty="0">
                          <a:effectLst/>
                        </a:rPr>
                        <a:t>      Music based programs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0.37</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93</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4"/>
                  </a:ext>
                </a:extLst>
              </a:tr>
              <a:tr h="762000">
                <a:tc>
                  <a:txBody>
                    <a:bodyPr/>
                    <a:lstStyle/>
                    <a:p>
                      <a:pPr algn="l" fontAlgn="b"/>
                      <a:r>
                        <a:rPr lang="en-AU" sz="1700" b="1" u="none" strike="noStrike" dirty="0">
                          <a:effectLst/>
                        </a:rPr>
                        <a:t>      Philosophy in schools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0.43</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a:effectLst/>
                        </a:rPr>
                        <a:t>79</a:t>
                      </a:r>
                      <a:endParaRPr lang="en-AU" sz="1700" b="1" i="0" u="none" strike="noStrike">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5"/>
                  </a:ext>
                </a:extLst>
              </a:tr>
              <a:tr h="762000">
                <a:tc>
                  <a:txBody>
                    <a:bodyPr/>
                    <a:lstStyle/>
                    <a:p>
                      <a:pPr algn="l" fontAlgn="b"/>
                      <a:r>
                        <a:rPr lang="en-AU" sz="1700" b="1" u="none" strike="noStrike" dirty="0">
                          <a:effectLst/>
                        </a:rPr>
                        <a:t>      Intelligent tutoring systems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0.43</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a:effectLst/>
                        </a:rPr>
                        <a:t>79</a:t>
                      </a:r>
                      <a:endParaRPr lang="en-AU" sz="1700" b="1" i="0" u="none" strike="noStrike">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6"/>
                  </a:ext>
                </a:extLst>
              </a:tr>
              <a:tr h="762000">
                <a:tc>
                  <a:txBody>
                    <a:bodyPr/>
                    <a:lstStyle/>
                    <a:p>
                      <a:pPr algn="l" fontAlgn="b"/>
                      <a:r>
                        <a:rPr lang="en-AU" sz="1700" b="1" u="none" strike="noStrike" dirty="0">
                          <a:effectLst/>
                        </a:rPr>
                        <a:t>      Relative age within a class</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a:solidFill>
                            <a:srgbClr val="FF0000"/>
                          </a:solidFill>
                          <a:effectLst/>
                        </a:rPr>
                        <a:t>0.45</a:t>
                      </a:r>
                      <a:endParaRPr lang="en-AU" sz="2000" b="1" i="0" u="none" strike="noStrike">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a:effectLst/>
                        </a:rPr>
                        <a:t>66</a:t>
                      </a:r>
                      <a:endParaRPr lang="en-AU" sz="1700" b="1" i="0" u="none" strike="noStrike">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7"/>
                  </a:ext>
                </a:extLst>
              </a:tr>
              <a:tr h="762000">
                <a:tc>
                  <a:txBody>
                    <a:bodyPr/>
                    <a:lstStyle/>
                    <a:p>
                      <a:pPr algn="l" fontAlgn="b"/>
                      <a:r>
                        <a:rPr lang="en-AU" sz="1700" b="1" u="none" strike="noStrike" dirty="0">
                          <a:effectLst/>
                        </a:rPr>
                        <a:t>      Student increased</a:t>
                      </a:r>
                      <a:r>
                        <a:rPr lang="en-AU" sz="1700" b="1" u="none" strike="noStrike" baseline="0" dirty="0">
                          <a:effectLst/>
                        </a:rPr>
                        <a:t> i</a:t>
                      </a:r>
                      <a:r>
                        <a:rPr lang="en-AU" sz="1700" b="1" u="none" strike="noStrike" dirty="0">
                          <a:effectLst/>
                        </a:rPr>
                        <a:t>nvestment in learning </a:t>
                      </a:r>
                      <a:endParaRPr lang="en-AU" sz="1700" b="1" i="0" u="none" strike="noStrike" dirty="0">
                        <a:solidFill>
                          <a:srgbClr val="000000"/>
                        </a:solidFill>
                        <a:effectLst/>
                        <a:latin typeface="Calibri"/>
                      </a:endParaRPr>
                    </a:p>
                  </a:txBody>
                  <a:tcPr marL="8792" marR="8792" marT="8792" marB="0" anchor="b">
                    <a:solidFill>
                      <a:schemeClr val="bg1"/>
                    </a:solidFill>
                  </a:tcPr>
                </a:tc>
                <a:tc>
                  <a:txBody>
                    <a:bodyPr/>
                    <a:lstStyle/>
                    <a:p>
                      <a:pPr algn="ctr" fontAlgn="b"/>
                      <a:r>
                        <a:rPr lang="en-AU" sz="2000" b="1" u="none" strike="noStrike" dirty="0">
                          <a:solidFill>
                            <a:srgbClr val="FF0000"/>
                          </a:solidFill>
                          <a:effectLst/>
                        </a:rPr>
                        <a:t>0.48</a:t>
                      </a:r>
                      <a:endParaRPr lang="en-AU" sz="2000" b="1" i="0" u="none" strike="noStrike" dirty="0">
                        <a:solidFill>
                          <a:srgbClr val="FF0000"/>
                        </a:solidFill>
                        <a:effectLst/>
                        <a:latin typeface="Calibri"/>
                      </a:endParaRPr>
                    </a:p>
                  </a:txBody>
                  <a:tcPr marL="8792" marR="8792" marT="8792" marB="0" anchor="b">
                    <a:solidFill>
                      <a:schemeClr val="bg1"/>
                    </a:solidFill>
                  </a:tcPr>
                </a:tc>
                <a:tc>
                  <a:txBody>
                    <a:bodyPr/>
                    <a:lstStyle/>
                    <a:p>
                      <a:pPr algn="ctr" fontAlgn="b"/>
                      <a:r>
                        <a:rPr lang="en-AU" sz="1700" b="1" u="none" strike="noStrike" dirty="0">
                          <a:effectLst/>
                        </a:rPr>
                        <a:t>64</a:t>
                      </a:r>
                      <a:endParaRPr lang="en-AU" sz="1700" b="1" i="0" u="none" strike="noStrike" dirty="0">
                        <a:solidFill>
                          <a:srgbClr val="000000"/>
                        </a:solidFill>
                        <a:effectLst/>
                        <a:latin typeface="Calibri"/>
                      </a:endParaRPr>
                    </a:p>
                  </a:txBody>
                  <a:tcPr marL="8792" marR="8792" marT="8792" marB="0" anchor="b">
                    <a:solidFill>
                      <a:schemeClr val="bg1"/>
                    </a:solid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62373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18201753"/>
              </p:ext>
            </p:extLst>
          </p:nvPr>
        </p:nvGraphicFramePr>
        <p:xfrm>
          <a:off x="0" y="0"/>
          <a:ext cx="9144000" cy="2206870"/>
        </p:xfrm>
        <a:graphic>
          <a:graphicData uri="http://schemas.openxmlformats.org/drawingml/2006/table">
            <a:tbl>
              <a:tblPr>
                <a:tableStyleId>{5C22544A-7EE6-4342-B048-85BDC9FD1C3A}</a:tableStyleId>
              </a:tblPr>
              <a:tblGrid>
                <a:gridCol w="6920396">
                  <a:extLst>
                    <a:ext uri="{9D8B030D-6E8A-4147-A177-3AD203B41FA5}">
                      <a16:colId xmlns:a16="http://schemas.microsoft.com/office/drawing/2014/main" xmlns="" val="20000"/>
                    </a:ext>
                  </a:extLst>
                </a:gridCol>
                <a:gridCol w="1111802">
                  <a:extLst>
                    <a:ext uri="{9D8B030D-6E8A-4147-A177-3AD203B41FA5}">
                      <a16:colId xmlns:a16="http://schemas.microsoft.com/office/drawing/2014/main" xmlns="" val="20001"/>
                    </a:ext>
                  </a:extLst>
                </a:gridCol>
                <a:gridCol w="1111802">
                  <a:extLst>
                    <a:ext uri="{9D8B030D-6E8A-4147-A177-3AD203B41FA5}">
                      <a16:colId xmlns:a16="http://schemas.microsoft.com/office/drawing/2014/main" xmlns="" val="20002"/>
                    </a:ext>
                  </a:extLst>
                </a:gridCol>
              </a:tblGrid>
              <a:tr h="770134">
                <a:tc>
                  <a:txBody>
                    <a:bodyPr/>
                    <a:lstStyle/>
                    <a:p>
                      <a:pPr algn="ctr" fontAlgn="b"/>
                      <a:r>
                        <a:rPr lang="en-AU" sz="1700" b="1" u="none" strike="noStrike" dirty="0">
                          <a:effectLst/>
                        </a:rPr>
                        <a:t>INFLUENCE</a:t>
                      </a:r>
                      <a:endParaRPr lang="en-AU" sz="1700" b="1" i="0" u="none" strike="noStrike" dirty="0">
                        <a:solidFill>
                          <a:srgbClr val="FF0000"/>
                        </a:solidFill>
                        <a:effectLst/>
                        <a:latin typeface="Calibri"/>
                      </a:endParaRPr>
                    </a:p>
                  </a:txBody>
                  <a:tcPr marL="8792" marR="8792" marT="8793" marB="0" anchor="b">
                    <a:solidFill>
                      <a:schemeClr val="bg1"/>
                    </a:solidFill>
                  </a:tcPr>
                </a:tc>
                <a:tc>
                  <a:txBody>
                    <a:bodyPr/>
                    <a:lstStyle/>
                    <a:p>
                      <a:pPr algn="ctr" fontAlgn="b"/>
                      <a:r>
                        <a:rPr lang="en-AU" sz="2000" b="1" u="none" strike="noStrike" dirty="0">
                          <a:solidFill>
                            <a:srgbClr val="FF0000"/>
                          </a:solidFill>
                          <a:effectLst/>
                        </a:rPr>
                        <a:t>ES</a:t>
                      </a:r>
                      <a:endParaRPr lang="en-AU" sz="2000" b="1" i="0" u="none" strike="noStrike" dirty="0">
                        <a:solidFill>
                          <a:srgbClr val="FF0000"/>
                        </a:solidFill>
                        <a:effectLst/>
                        <a:latin typeface="Calibri"/>
                      </a:endParaRPr>
                    </a:p>
                  </a:txBody>
                  <a:tcPr marL="8792" marR="8792" marT="8793" marB="0" anchor="b">
                    <a:solidFill>
                      <a:schemeClr val="bg1"/>
                    </a:solidFill>
                  </a:tcPr>
                </a:tc>
                <a:tc>
                  <a:txBody>
                    <a:bodyPr/>
                    <a:lstStyle/>
                    <a:p>
                      <a:pPr algn="ctr" fontAlgn="b"/>
                      <a:r>
                        <a:rPr lang="en-AU" sz="1700" b="1" u="none" strike="noStrike" dirty="0">
                          <a:effectLst/>
                        </a:rPr>
                        <a:t>Rank </a:t>
                      </a:r>
                      <a:endParaRPr lang="en-AU" sz="1700" b="1" i="0" u="none" strike="noStrike" dirty="0">
                        <a:solidFill>
                          <a:srgbClr val="FF0000"/>
                        </a:solidFill>
                        <a:effectLst/>
                        <a:latin typeface="Calibri"/>
                      </a:endParaRPr>
                    </a:p>
                  </a:txBody>
                  <a:tcPr marL="8792" marR="8792" marT="8793" marB="0" anchor="b">
                    <a:solidFill>
                      <a:schemeClr val="bg1"/>
                    </a:solidFill>
                  </a:tcPr>
                </a:tc>
                <a:extLst>
                  <a:ext uri="{0D108BD9-81ED-4DB2-BD59-A6C34878D82A}">
                    <a16:rowId xmlns:a16="http://schemas.microsoft.com/office/drawing/2014/main" xmlns="" val="10000"/>
                  </a:ext>
                </a:extLst>
              </a:tr>
              <a:tr h="597246">
                <a:tc>
                  <a:txBody>
                    <a:bodyPr/>
                    <a:lstStyle/>
                    <a:p>
                      <a:pPr algn="l" fontAlgn="b"/>
                      <a:r>
                        <a:rPr lang="en-AU" sz="1700" b="1" u="none" strike="noStrike" dirty="0">
                          <a:effectLst/>
                        </a:rPr>
                        <a:t>     Collective teacher efficacy</a:t>
                      </a:r>
                      <a:endParaRPr lang="en-AU" sz="1700" b="1" i="0" u="none" strike="noStrike" dirty="0">
                        <a:solidFill>
                          <a:srgbClr val="000000"/>
                        </a:solidFill>
                        <a:effectLst/>
                        <a:latin typeface="Calibri"/>
                      </a:endParaRPr>
                    </a:p>
                  </a:txBody>
                  <a:tcPr marL="8792" marR="8792" marT="8793" marB="0" anchor="b">
                    <a:solidFill>
                      <a:schemeClr val="bg1"/>
                    </a:solidFill>
                  </a:tcPr>
                </a:tc>
                <a:tc>
                  <a:txBody>
                    <a:bodyPr/>
                    <a:lstStyle/>
                    <a:p>
                      <a:pPr algn="ctr" fontAlgn="b"/>
                      <a:r>
                        <a:rPr lang="en-AU" sz="2000" b="1" u="none" strike="noStrike" dirty="0">
                          <a:solidFill>
                            <a:srgbClr val="FF0000"/>
                          </a:solidFill>
                          <a:effectLst/>
                        </a:rPr>
                        <a:t>1.57</a:t>
                      </a:r>
                      <a:endParaRPr lang="en-AU" sz="2000" b="1" i="0" u="none" strike="noStrike" dirty="0">
                        <a:solidFill>
                          <a:srgbClr val="FF0000"/>
                        </a:solidFill>
                        <a:effectLst/>
                        <a:latin typeface="Calibri"/>
                      </a:endParaRPr>
                    </a:p>
                  </a:txBody>
                  <a:tcPr marL="8792" marR="8792" marT="8793" marB="0" anchor="b">
                    <a:solidFill>
                      <a:schemeClr val="bg1"/>
                    </a:solidFill>
                  </a:tcPr>
                </a:tc>
                <a:tc>
                  <a:txBody>
                    <a:bodyPr/>
                    <a:lstStyle/>
                    <a:p>
                      <a:pPr algn="ctr" fontAlgn="b"/>
                      <a:r>
                        <a:rPr lang="en-AU" sz="1700" b="1" u="none" strike="noStrike" dirty="0">
                          <a:effectLst/>
                        </a:rPr>
                        <a:t>1</a:t>
                      </a:r>
                      <a:endParaRPr lang="en-AU" sz="1700" b="1" i="0" u="none" strike="noStrike" dirty="0">
                        <a:solidFill>
                          <a:srgbClr val="000000"/>
                        </a:solidFill>
                        <a:effectLst/>
                        <a:latin typeface="Calibri"/>
                      </a:endParaRPr>
                    </a:p>
                  </a:txBody>
                  <a:tcPr marL="8792" marR="8792" marT="8793" marB="0" anchor="b">
                    <a:solidFill>
                      <a:schemeClr val="bg1"/>
                    </a:solidFill>
                  </a:tcPr>
                </a:tc>
                <a:extLst>
                  <a:ext uri="{0D108BD9-81ED-4DB2-BD59-A6C34878D82A}">
                    <a16:rowId xmlns:a16="http://schemas.microsoft.com/office/drawing/2014/main" xmlns="" val="10001"/>
                  </a:ext>
                </a:extLst>
              </a:tr>
              <a:tr h="839490">
                <a:tc>
                  <a:txBody>
                    <a:bodyPr/>
                    <a:lstStyle/>
                    <a:p>
                      <a:pPr algn="l" fontAlgn="b"/>
                      <a:r>
                        <a:rPr lang="en-AU" sz="1700" b="1" u="none" strike="noStrike" dirty="0">
                          <a:effectLst/>
                        </a:rPr>
                        <a:t>     Conceptual change programs</a:t>
                      </a:r>
                      <a:endParaRPr lang="en-AU" sz="1700" b="1" i="0" u="none" strike="noStrike" dirty="0">
                        <a:solidFill>
                          <a:srgbClr val="000000"/>
                        </a:solidFill>
                        <a:effectLst/>
                        <a:latin typeface="Calibri"/>
                      </a:endParaRPr>
                    </a:p>
                  </a:txBody>
                  <a:tcPr marL="8792" marR="8792" marT="8793" marB="0" anchor="b">
                    <a:solidFill>
                      <a:schemeClr val="bg1"/>
                    </a:solidFill>
                  </a:tcPr>
                </a:tc>
                <a:tc>
                  <a:txBody>
                    <a:bodyPr/>
                    <a:lstStyle/>
                    <a:p>
                      <a:pPr algn="ctr" fontAlgn="b"/>
                      <a:r>
                        <a:rPr lang="en-AU" sz="2000" b="1" u="none" strike="noStrike" dirty="0">
                          <a:solidFill>
                            <a:srgbClr val="FF0000"/>
                          </a:solidFill>
                          <a:effectLst/>
                        </a:rPr>
                        <a:t>1.16</a:t>
                      </a:r>
                      <a:endParaRPr lang="en-AU" sz="2000" b="1" i="0" u="none" strike="noStrike" dirty="0">
                        <a:solidFill>
                          <a:srgbClr val="FF0000"/>
                        </a:solidFill>
                        <a:effectLst/>
                        <a:latin typeface="Calibri"/>
                      </a:endParaRPr>
                    </a:p>
                  </a:txBody>
                  <a:tcPr marL="8792" marR="8792" marT="8793" marB="0" anchor="b">
                    <a:solidFill>
                      <a:schemeClr val="bg1"/>
                    </a:solidFill>
                  </a:tcPr>
                </a:tc>
                <a:tc>
                  <a:txBody>
                    <a:bodyPr/>
                    <a:lstStyle/>
                    <a:p>
                      <a:pPr algn="ctr" fontAlgn="b"/>
                      <a:r>
                        <a:rPr lang="en-AU" sz="1700" b="1" u="none" strike="noStrike" dirty="0">
                          <a:effectLst/>
                        </a:rPr>
                        <a:t>5</a:t>
                      </a:r>
                      <a:endParaRPr lang="en-AU" sz="1700" b="1" i="0" u="none" strike="noStrike" dirty="0">
                        <a:solidFill>
                          <a:srgbClr val="000000"/>
                        </a:solidFill>
                        <a:effectLst/>
                        <a:latin typeface="Calibri"/>
                      </a:endParaRPr>
                    </a:p>
                  </a:txBody>
                  <a:tcPr marL="8792" marR="8792" marT="8793" marB="0" anchor="b">
                    <a:solidFill>
                      <a:schemeClr val="bg1"/>
                    </a:solidFill>
                  </a:tcPr>
                </a:tc>
                <a:extLst>
                  <a:ext uri="{0D108BD9-81ED-4DB2-BD59-A6C34878D82A}">
                    <a16:rowId xmlns:a16="http://schemas.microsoft.com/office/drawing/2014/main" xmlns="" val="1000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53029280"/>
              </p:ext>
            </p:extLst>
          </p:nvPr>
        </p:nvGraphicFramePr>
        <p:xfrm>
          <a:off x="-19050" y="3761643"/>
          <a:ext cx="9144001" cy="738554"/>
        </p:xfrm>
        <a:graphic>
          <a:graphicData uri="http://schemas.openxmlformats.org/drawingml/2006/table">
            <a:tbl>
              <a:tblPr>
                <a:tableStyleId>{5C22544A-7EE6-4342-B048-85BDC9FD1C3A}</a:tableStyleId>
              </a:tblPr>
              <a:tblGrid>
                <a:gridCol w="6920397">
                  <a:extLst>
                    <a:ext uri="{9D8B030D-6E8A-4147-A177-3AD203B41FA5}">
                      <a16:colId xmlns:a16="http://schemas.microsoft.com/office/drawing/2014/main" xmlns="" val="1338803614"/>
                    </a:ext>
                  </a:extLst>
                </a:gridCol>
                <a:gridCol w="1111802">
                  <a:extLst>
                    <a:ext uri="{9D8B030D-6E8A-4147-A177-3AD203B41FA5}">
                      <a16:colId xmlns:a16="http://schemas.microsoft.com/office/drawing/2014/main" xmlns="" val="732350010"/>
                    </a:ext>
                  </a:extLst>
                </a:gridCol>
                <a:gridCol w="1111802">
                  <a:extLst>
                    <a:ext uri="{9D8B030D-6E8A-4147-A177-3AD203B41FA5}">
                      <a16:colId xmlns:a16="http://schemas.microsoft.com/office/drawing/2014/main" xmlns="" val="481508911"/>
                    </a:ext>
                  </a:extLst>
                </a:gridCol>
              </a:tblGrid>
              <a:tr h="738554">
                <a:tc>
                  <a:txBody>
                    <a:bodyPr/>
                    <a:lstStyle/>
                    <a:p>
                      <a:pPr algn="l" fontAlgn="b"/>
                      <a:r>
                        <a:rPr lang="en-AU" sz="1700" b="1" u="none" strike="noStrike" dirty="0">
                          <a:effectLst/>
                        </a:rPr>
                        <a:t>     Pre school with at risk students</a:t>
                      </a:r>
                      <a:endParaRPr lang="en-AU" sz="1700" b="1" i="0" u="none" strike="noStrike" dirty="0">
                        <a:solidFill>
                          <a:srgbClr val="000000"/>
                        </a:solidFill>
                        <a:effectLst/>
                        <a:latin typeface="Calibri"/>
                      </a:endParaRPr>
                    </a:p>
                  </a:txBody>
                  <a:tcPr marL="8792" marR="8792" marT="8786" marB="0" anchor="b">
                    <a:solidFill>
                      <a:schemeClr val="bg1"/>
                    </a:solidFill>
                  </a:tcPr>
                </a:tc>
                <a:tc>
                  <a:txBody>
                    <a:bodyPr/>
                    <a:lstStyle/>
                    <a:p>
                      <a:pPr algn="ctr" fontAlgn="t"/>
                      <a:endParaRPr lang="en-AU" sz="2000" b="1" u="none" strike="noStrike" dirty="0">
                        <a:solidFill>
                          <a:srgbClr val="FF0000"/>
                        </a:solidFill>
                        <a:effectLst/>
                      </a:endParaRPr>
                    </a:p>
                    <a:p>
                      <a:pPr algn="ctr" fontAlgn="t"/>
                      <a:r>
                        <a:rPr lang="en-AU" sz="2000" b="1" u="none" strike="noStrike" dirty="0">
                          <a:solidFill>
                            <a:srgbClr val="FF0000"/>
                          </a:solidFill>
                          <a:effectLst/>
                        </a:rPr>
                        <a:t>0.56</a:t>
                      </a:r>
                      <a:endParaRPr lang="en-AU" sz="2000" b="1" i="0" u="none" strike="noStrike" dirty="0">
                        <a:solidFill>
                          <a:srgbClr val="FF0000"/>
                        </a:solidFill>
                        <a:effectLst/>
                        <a:latin typeface="Calibri"/>
                      </a:endParaRPr>
                    </a:p>
                  </a:txBody>
                  <a:tcPr marL="8792" marR="8792" marT="8786" marB="0">
                    <a:solidFill>
                      <a:schemeClr val="bg1"/>
                    </a:solidFill>
                  </a:tcPr>
                </a:tc>
                <a:tc>
                  <a:txBody>
                    <a:bodyPr/>
                    <a:lstStyle/>
                    <a:p>
                      <a:pPr algn="ctr" fontAlgn="b"/>
                      <a:r>
                        <a:rPr lang="en-AU" sz="1700" b="1" u="none" strike="noStrike" dirty="0">
                          <a:effectLst/>
                        </a:rPr>
                        <a:t>39</a:t>
                      </a:r>
                      <a:endParaRPr lang="en-AU" sz="1700" b="1" i="0" u="none" strike="noStrike" dirty="0">
                        <a:solidFill>
                          <a:srgbClr val="000000"/>
                        </a:solidFill>
                        <a:effectLst/>
                        <a:latin typeface="Calibri"/>
                      </a:endParaRPr>
                    </a:p>
                  </a:txBody>
                  <a:tcPr marL="8792" marR="8792" marT="8786" marB="0" anchor="b">
                    <a:solidFill>
                      <a:schemeClr val="bg1"/>
                    </a:solidFill>
                  </a:tcPr>
                </a:tc>
                <a:extLst>
                  <a:ext uri="{0D108BD9-81ED-4DB2-BD59-A6C34878D82A}">
                    <a16:rowId xmlns:a16="http://schemas.microsoft.com/office/drawing/2014/main" xmlns="" val="522483175"/>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02959567"/>
              </p:ext>
            </p:extLst>
          </p:nvPr>
        </p:nvGraphicFramePr>
        <p:xfrm>
          <a:off x="0" y="2907323"/>
          <a:ext cx="9144000" cy="738554"/>
        </p:xfrm>
        <a:graphic>
          <a:graphicData uri="http://schemas.openxmlformats.org/drawingml/2006/table">
            <a:tbl>
              <a:tblPr>
                <a:tableStyleId>{5C22544A-7EE6-4342-B048-85BDC9FD1C3A}</a:tableStyleId>
              </a:tblPr>
              <a:tblGrid>
                <a:gridCol w="6920396">
                  <a:extLst>
                    <a:ext uri="{9D8B030D-6E8A-4147-A177-3AD203B41FA5}">
                      <a16:colId xmlns:a16="http://schemas.microsoft.com/office/drawing/2014/main" xmlns="" val="3177068855"/>
                    </a:ext>
                  </a:extLst>
                </a:gridCol>
                <a:gridCol w="1111802">
                  <a:extLst>
                    <a:ext uri="{9D8B030D-6E8A-4147-A177-3AD203B41FA5}">
                      <a16:colId xmlns:a16="http://schemas.microsoft.com/office/drawing/2014/main" xmlns="" val="3586342372"/>
                    </a:ext>
                  </a:extLst>
                </a:gridCol>
                <a:gridCol w="1111802">
                  <a:extLst>
                    <a:ext uri="{9D8B030D-6E8A-4147-A177-3AD203B41FA5}">
                      <a16:colId xmlns:a16="http://schemas.microsoft.com/office/drawing/2014/main" xmlns="" val="2185947353"/>
                    </a:ext>
                  </a:extLst>
                </a:gridCol>
              </a:tblGrid>
              <a:tr h="738554">
                <a:tc>
                  <a:txBody>
                    <a:bodyPr/>
                    <a:lstStyle/>
                    <a:p>
                      <a:pPr algn="l" fontAlgn="b"/>
                      <a:r>
                        <a:rPr lang="en-AU" sz="1700" b="1" u="none" strike="noStrike" dirty="0">
                          <a:effectLst/>
                        </a:rPr>
                        <a:t>     Service learning</a:t>
                      </a:r>
                      <a:endParaRPr lang="en-AU" sz="1700" b="1" i="0" u="none" strike="noStrike" dirty="0">
                        <a:solidFill>
                          <a:srgbClr val="000000"/>
                        </a:solidFill>
                        <a:effectLst/>
                        <a:latin typeface="Calibri"/>
                      </a:endParaRPr>
                    </a:p>
                  </a:txBody>
                  <a:tcPr marL="8792" marR="8792" marT="8786" marB="0" anchor="b">
                    <a:solidFill>
                      <a:schemeClr val="bg1"/>
                    </a:solidFill>
                  </a:tcPr>
                </a:tc>
                <a:tc>
                  <a:txBody>
                    <a:bodyPr/>
                    <a:lstStyle/>
                    <a:p>
                      <a:pPr algn="ctr" fontAlgn="b"/>
                      <a:r>
                        <a:rPr lang="en-AU" sz="2000" b="1" u="none" strike="noStrike" dirty="0">
                          <a:solidFill>
                            <a:srgbClr val="FF0000"/>
                          </a:solidFill>
                          <a:effectLst/>
                        </a:rPr>
                        <a:t>0.58</a:t>
                      </a:r>
                      <a:endParaRPr lang="en-AU" sz="2000" b="1" i="0" u="none" strike="noStrike" dirty="0">
                        <a:solidFill>
                          <a:srgbClr val="FF0000"/>
                        </a:solidFill>
                        <a:effectLst/>
                        <a:latin typeface="Calibri"/>
                      </a:endParaRPr>
                    </a:p>
                  </a:txBody>
                  <a:tcPr marL="8792" marR="8792" marT="8786" marB="0" anchor="b">
                    <a:solidFill>
                      <a:schemeClr val="bg1"/>
                    </a:solidFill>
                  </a:tcPr>
                </a:tc>
                <a:tc>
                  <a:txBody>
                    <a:bodyPr/>
                    <a:lstStyle/>
                    <a:p>
                      <a:pPr algn="ctr" fontAlgn="b"/>
                      <a:r>
                        <a:rPr lang="en-AU" sz="1700" b="1" u="none" strike="noStrike" dirty="0">
                          <a:effectLst/>
                        </a:rPr>
                        <a:t>35</a:t>
                      </a:r>
                      <a:endParaRPr lang="en-AU" sz="1700" b="1" i="0" u="none" strike="noStrike" dirty="0">
                        <a:solidFill>
                          <a:srgbClr val="000000"/>
                        </a:solidFill>
                        <a:effectLst/>
                        <a:latin typeface="Calibri"/>
                      </a:endParaRPr>
                    </a:p>
                  </a:txBody>
                  <a:tcPr marL="8792" marR="8792" marT="8786" marB="0" anchor="b">
                    <a:solidFill>
                      <a:schemeClr val="bg1"/>
                    </a:solidFill>
                  </a:tcPr>
                </a:tc>
                <a:extLst>
                  <a:ext uri="{0D108BD9-81ED-4DB2-BD59-A6C34878D82A}">
                    <a16:rowId xmlns:a16="http://schemas.microsoft.com/office/drawing/2014/main" xmlns="" val="9060639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42505081"/>
              </p:ext>
            </p:extLst>
          </p:nvPr>
        </p:nvGraphicFramePr>
        <p:xfrm>
          <a:off x="0" y="2214197"/>
          <a:ext cx="9144000" cy="738554"/>
        </p:xfrm>
        <a:graphic>
          <a:graphicData uri="http://schemas.openxmlformats.org/drawingml/2006/table">
            <a:tbl>
              <a:tblPr>
                <a:tableStyleId>{5C22544A-7EE6-4342-B048-85BDC9FD1C3A}</a:tableStyleId>
              </a:tblPr>
              <a:tblGrid>
                <a:gridCol w="6920396">
                  <a:extLst>
                    <a:ext uri="{9D8B030D-6E8A-4147-A177-3AD203B41FA5}">
                      <a16:colId xmlns:a16="http://schemas.microsoft.com/office/drawing/2014/main" xmlns="" val="1474498728"/>
                    </a:ext>
                  </a:extLst>
                </a:gridCol>
                <a:gridCol w="1111802">
                  <a:extLst>
                    <a:ext uri="{9D8B030D-6E8A-4147-A177-3AD203B41FA5}">
                      <a16:colId xmlns:a16="http://schemas.microsoft.com/office/drawing/2014/main" xmlns="" val="1491708545"/>
                    </a:ext>
                  </a:extLst>
                </a:gridCol>
                <a:gridCol w="1111802">
                  <a:extLst>
                    <a:ext uri="{9D8B030D-6E8A-4147-A177-3AD203B41FA5}">
                      <a16:colId xmlns:a16="http://schemas.microsoft.com/office/drawing/2014/main" xmlns="" val="2479808057"/>
                    </a:ext>
                  </a:extLst>
                </a:gridCol>
              </a:tblGrid>
              <a:tr h="738554">
                <a:tc>
                  <a:txBody>
                    <a:bodyPr/>
                    <a:lstStyle/>
                    <a:p>
                      <a:pPr algn="l" fontAlgn="b"/>
                      <a:r>
                        <a:rPr lang="en-AU" sz="1700" b="1" u="none" strike="noStrike" dirty="0">
                          <a:effectLst/>
                        </a:rPr>
                        <a:t>     Cognitive task analysis</a:t>
                      </a:r>
                      <a:endParaRPr lang="en-AU" sz="1700" b="1" i="0" u="none" strike="noStrike" dirty="0">
                        <a:solidFill>
                          <a:srgbClr val="000000"/>
                        </a:solidFill>
                        <a:effectLst/>
                        <a:latin typeface="Calibri"/>
                      </a:endParaRPr>
                    </a:p>
                  </a:txBody>
                  <a:tcPr marL="8792" marR="8792" marT="8786" marB="0" anchor="b">
                    <a:solidFill>
                      <a:schemeClr val="bg1"/>
                    </a:solidFill>
                  </a:tcPr>
                </a:tc>
                <a:tc>
                  <a:txBody>
                    <a:bodyPr/>
                    <a:lstStyle/>
                    <a:p>
                      <a:pPr algn="ctr" fontAlgn="b"/>
                      <a:r>
                        <a:rPr lang="en-AU" sz="2000" b="1" u="none" strike="noStrike" dirty="0">
                          <a:solidFill>
                            <a:srgbClr val="FF0000"/>
                          </a:solidFill>
                          <a:effectLst/>
                        </a:rPr>
                        <a:t>0.87</a:t>
                      </a:r>
                      <a:endParaRPr lang="en-AU" sz="2000" b="1" i="0" u="none" strike="noStrike" dirty="0">
                        <a:solidFill>
                          <a:srgbClr val="FF0000"/>
                        </a:solidFill>
                        <a:effectLst/>
                        <a:latin typeface="Calibri"/>
                      </a:endParaRPr>
                    </a:p>
                  </a:txBody>
                  <a:tcPr marL="8792" marR="8792" marT="8786" marB="0" anchor="b">
                    <a:solidFill>
                      <a:schemeClr val="bg1"/>
                    </a:solidFill>
                  </a:tcPr>
                </a:tc>
                <a:tc>
                  <a:txBody>
                    <a:bodyPr/>
                    <a:lstStyle/>
                    <a:p>
                      <a:pPr algn="ctr" fontAlgn="b"/>
                      <a:r>
                        <a:rPr lang="en-AU" sz="1700" b="1" u="none" strike="noStrike" dirty="0">
                          <a:effectLst/>
                        </a:rPr>
                        <a:t>9</a:t>
                      </a:r>
                      <a:endParaRPr lang="en-AU" sz="1700" b="1" i="0" u="none" strike="noStrike" dirty="0">
                        <a:solidFill>
                          <a:srgbClr val="000000"/>
                        </a:solidFill>
                        <a:effectLst/>
                        <a:latin typeface="Calibri"/>
                      </a:endParaRPr>
                    </a:p>
                  </a:txBody>
                  <a:tcPr marL="8792" marR="8792" marT="8786" marB="0" anchor="b">
                    <a:solidFill>
                      <a:schemeClr val="bg1"/>
                    </a:solidFill>
                  </a:tcPr>
                </a:tc>
                <a:extLst>
                  <a:ext uri="{0D108BD9-81ED-4DB2-BD59-A6C34878D82A}">
                    <a16:rowId xmlns:a16="http://schemas.microsoft.com/office/drawing/2014/main" xmlns="" val="9362192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85000939"/>
              </p:ext>
            </p:extLst>
          </p:nvPr>
        </p:nvGraphicFramePr>
        <p:xfrm>
          <a:off x="52754" y="4626220"/>
          <a:ext cx="8905143" cy="526073"/>
        </p:xfrm>
        <a:graphic>
          <a:graphicData uri="http://schemas.openxmlformats.org/drawingml/2006/table">
            <a:tbl>
              <a:tblPr>
                <a:tableStyleId>{5C22544A-7EE6-4342-B048-85BDC9FD1C3A}</a:tableStyleId>
              </a:tblPr>
              <a:tblGrid>
                <a:gridCol w="6739623">
                  <a:extLst>
                    <a:ext uri="{9D8B030D-6E8A-4147-A177-3AD203B41FA5}">
                      <a16:colId xmlns:a16="http://schemas.microsoft.com/office/drawing/2014/main" xmlns="" val="3362500899"/>
                    </a:ext>
                  </a:extLst>
                </a:gridCol>
                <a:gridCol w="1082760">
                  <a:extLst>
                    <a:ext uri="{9D8B030D-6E8A-4147-A177-3AD203B41FA5}">
                      <a16:colId xmlns:a16="http://schemas.microsoft.com/office/drawing/2014/main" xmlns="" val="2687970960"/>
                    </a:ext>
                  </a:extLst>
                </a:gridCol>
                <a:gridCol w="1082760">
                  <a:extLst>
                    <a:ext uri="{9D8B030D-6E8A-4147-A177-3AD203B41FA5}">
                      <a16:colId xmlns:a16="http://schemas.microsoft.com/office/drawing/2014/main" xmlns="" val="3577998689"/>
                    </a:ext>
                  </a:extLst>
                </a:gridCol>
              </a:tblGrid>
              <a:tr h="526073">
                <a:tc>
                  <a:txBody>
                    <a:bodyPr/>
                    <a:lstStyle/>
                    <a:p>
                      <a:pPr algn="l" fontAlgn="b"/>
                      <a:r>
                        <a:rPr lang="en-AU" sz="1700" b="1" u="none" strike="noStrike" dirty="0">
                          <a:effectLst/>
                        </a:rPr>
                        <a:t>     Scaffolding</a:t>
                      </a:r>
                      <a:endParaRPr lang="en-AU" sz="1700" b="1" i="0" u="none" strike="noStrike" dirty="0">
                        <a:solidFill>
                          <a:srgbClr val="000000"/>
                        </a:solidFill>
                        <a:effectLst/>
                        <a:latin typeface="Calibri"/>
                      </a:endParaRPr>
                    </a:p>
                  </a:txBody>
                  <a:tcPr marL="8791" marR="8791" marT="8797" marB="0" anchor="b">
                    <a:solidFill>
                      <a:schemeClr val="bg1"/>
                    </a:solidFill>
                  </a:tcPr>
                </a:tc>
                <a:tc>
                  <a:txBody>
                    <a:bodyPr/>
                    <a:lstStyle/>
                    <a:p>
                      <a:pPr algn="ctr" fontAlgn="b"/>
                      <a:r>
                        <a:rPr lang="en-AU" sz="2000" b="1" u="none" strike="noStrike" dirty="0">
                          <a:solidFill>
                            <a:srgbClr val="FF0000"/>
                          </a:solidFill>
                          <a:effectLst/>
                        </a:rPr>
                        <a:t>   0.53</a:t>
                      </a:r>
                      <a:endParaRPr lang="en-AU" sz="2000" b="1" i="0" u="none" strike="noStrike" dirty="0">
                        <a:solidFill>
                          <a:srgbClr val="FF0000"/>
                        </a:solidFill>
                        <a:effectLst/>
                        <a:latin typeface="Calibri"/>
                      </a:endParaRPr>
                    </a:p>
                  </a:txBody>
                  <a:tcPr marL="8791" marR="8791" marT="8797" marB="0" anchor="b">
                    <a:solidFill>
                      <a:schemeClr val="bg1"/>
                    </a:solidFill>
                  </a:tcPr>
                </a:tc>
                <a:tc>
                  <a:txBody>
                    <a:bodyPr/>
                    <a:lstStyle/>
                    <a:p>
                      <a:pPr algn="ctr" fontAlgn="b"/>
                      <a:r>
                        <a:rPr lang="en-AU" sz="1700" b="1" u="none" strike="noStrike" dirty="0">
                          <a:effectLst/>
                        </a:rPr>
                        <a:t>     48</a:t>
                      </a:r>
                      <a:endParaRPr lang="en-AU" sz="1700" b="1" i="0" u="none" strike="noStrike" dirty="0">
                        <a:solidFill>
                          <a:srgbClr val="000000"/>
                        </a:solidFill>
                        <a:effectLst/>
                        <a:latin typeface="Calibri"/>
                      </a:endParaRPr>
                    </a:p>
                  </a:txBody>
                  <a:tcPr marL="8791" marR="8791" marT="8797" marB="0" anchor="b">
                    <a:solidFill>
                      <a:schemeClr val="bg1"/>
                    </a:solidFill>
                  </a:tcPr>
                </a:tc>
                <a:extLst>
                  <a:ext uri="{0D108BD9-81ED-4DB2-BD59-A6C34878D82A}">
                    <a16:rowId xmlns:a16="http://schemas.microsoft.com/office/drawing/2014/main" xmlns="" val="100106620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81504457"/>
              </p:ext>
            </p:extLst>
          </p:nvPr>
        </p:nvGraphicFramePr>
        <p:xfrm>
          <a:off x="-19050" y="6054971"/>
          <a:ext cx="9163049" cy="803030"/>
        </p:xfrm>
        <a:graphic>
          <a:graphicData uri="http://schemas.openxmlformats.org/drawingml/2006/table">
            <a:tbl>
              <a:tblPr>
                <a:tableStyleId>{5C22544A-7EE6-4342-B048-85BDC9FD1C3A}</a:tableStyleId>
              </a:tblPr>
              <a:tblGrid>
                <a:gridCol w="6934813">
                  <a:extLst>
                    <a:ext uri="{9D8B030D-6E8A-4147-A177-3AD203B41FA5}">
                      <a16:colId xmlns:a16="http://schemas.microsoft.com/office/drawing/2014/main" xmlns="" val="3362500899"/>
                    </a:ext>
                  </a:extLst>
                </a:gridCol>
                <a:gridCol w="1114118">
                  <a:extLst>
                    <a:ext uri="{9D8B030D-6E8A-4147-A177-3AD203B41FA5}">
                      <a16:colId xmlns:a16="http://schemas.microsoft.com/office/drawing/2014/main" xmlns="" val="2687970960"/>
                    </a:ext>
                  </a:extLst>
                </a:gridCol>
                <a:gridCol w="1114118">
                  <a:extLst>
                    <a:ext uri="{9D8B030D-6E8A-4147-A177-3AD203B41FA5}">
                      <a16:colId xmlns:a16="http://schemas.microsoft.com/office/drawing/2014/main" xmlns="" val="3577998689"/>
                    </a:ext>
                  </a:extLst>
                </a:gridCol>
              </a:tblGrid>
              <a:tr h="803030">
                <a:tc>
                  <a:txBody>
                    <a:bodyPr/>
                    <a:lstStyle/>
                    <a:p>
                      <a:endParaRPr lang="en-AU" dirty="0"/>
                    </a:p>
                  </a:txBody>
                  <a:tcPr marL="8791" marR="8791" marT="8797" marB="0" anchor="b">
                    <a:solidFill>
                      <a:schemeClr val="bg1"/>
                    </a:solidFill>
                  </a:tcPr>
                </a:tc>
                <a:tc>
                  <a:txBody>
                    <a:bodyPr/>
                    <a:lstStyle/>
                    <a:p>
                      <a:endParaRPr lang="en-AU"/>
                    </a:p>
                  </a:txBody>
                  <a:tcPr marL="8791" marR="8791" marT="8797" marB="0" anchor="b">
                    <a:solidFill>
                      <a:schemeClr val="bg1"/>
                    </a:solidFill>
                  </a:tcPr>
                </a:tc>
                <a:tc>
                  <a:txBody>
                    <a:bodyPr/>
                    <a:lstStyle/>
                    <a:p>
                      <a:endParaRPr lang="en-AU" dirty="0"/>
                    </a:p>
                  </a:txBody>
                  <a:tcPr marL="8791" marR="8791" marT="8797" marB="0" anchor="b">
                    <a:solidFill>
                      <a:schemeClr val="bg1"/>
                    </a:solidFill>
                  </a:tcPr>
                </a:tc>
                <a:extLst>
                  <a:ext uri="{0D108BD9-81ED-4DB2-BD59-A6C34878D82A}">
                    <a16:rowId xmlns:a16="http://schemas.microsoft.com/office/drawing/2014/main" xmlns="" val="1001066209"/>
                  </a:ext>
                </a:extLst>
              </a:tr>
            </a:tbl>
          </a:graphicData>
        </a:graphic>
      </p:graphicFrame>
    </p:spTree>
    <p:extLst>
      <p:ext uri="{BB962C8B-B14F-4D97-AF65-F5344CB8AC3E}">
        <p14:creationId xmlns:p14="http://schemas.microsoft.com/office/powerpoint/2010/main" val="2477002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89"/>
          <p:cNvSpPr/>
          <p:nvPr/>
        </p:nvSpPr>
        <p:spPr>
          <a:xfrm>
            <a:off x="0" y="1154534"/>
            <a:ext cx="9144000" cy="5002230"/>
          </a:xfrm>
          <a:prstGeom prst="rect">
            <a:avLst/>
          </a:prstGeom>
          <a:solidFill/>
          <a:ln>
            <a:noFill/>
          </a:ln>
          <a:effectLst>
            <a:outerShdw blurRad="38100" dist="23000" dir="5400000" rotWithShape="0">
              <a:srgbClr val="000000">
                <a:alpha val="35000"/>
              </a:srgbClr>
            </a:outerShdw>
          </a:effectLst>
        </p:spPr>
        <p:txBody>
          <a:bodyPr lIns="0" tIns="0" rIns="0" bIns="0" anchor="ctr"/>
          <a:lstStyle/>
          <a:p>
            <a:pPr lvl="0">
              <a:defRPr>
                <a:solidFill>
                  <a:srgbClr val="FFFFFF"/>
                </a:solidFill>
              </a:defRPr>
            </a:pPr>
            <a:endParaRPr dirty="0"/>
          </a:p>
        </p:txBody>
      </p:sp>
      <p:sp>
        <p:nvSpPr>
          <p:cNvPr id="4" name="Rectangle 3"/>
          <p:cNvSpPr/>
          <p:nvPr/>
        </p:nvSpPr>
        <p:spPr>
          <a:xfrm>
            <a:off x="1" y="1587703"/>
            <a:ext cx="2875278" cy="961444"/>
          </a:xfrm>
          <a:prstGeom prst="rect">
            <a:avLst/>
          </a:prstGeom>
          <a:solidFill>
            <a:srgbClr val="000090"/>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Teacher Efficacy</a:t>
            </a:r>
          </a:p>
        </p:txBody>
      </p:sp>
      <p:sp>
        <p:nvSpPr>
          <p:cNvPr id="5" name="Rectangle 4"/>
          <p:cNvSpPr/>
          <p:nvPr/>
        </p:nvSpPr>
        <p:spPr>
          <a:xfrm>
            <a:off x="211677" y="4104019"/>
            <a:ext cx="2663601" cy="1711192"/>
          </a:xfrm>
          <a:prstGeom prst="rect">
            <a:avLst/>
          </a:prstGeom>
          <a:solidFill>
            <a:srgbClr val="000090"/>
          </a:solidFill>
          <a:ln w="508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Collective Teacher </a:t>
            </a:r>
          </a:p>
          <a:p>
            <a:pPr algn="ctr"/>
            <a:r>
              <a:rPr lang="en-US" sz="3200" dirty="0"/>
              <a:t>Efficacy </a:t>
            </a:r>
          </a:p>
        </p:txBody>
      </p:sp>
      <p:sp>
        <p:nvSpPr>
          <p:cNvPr id="6" name="Right Arrow 5"/>
          <p:cNvSpPr/>
          <p:nvPr/>
        </p:nvSpPr>
        <p:spPr>
          <a:xfrm>
            <a:off x="3245713" y="1781756"/>
            <a:ext cx="1693414" cy="511594"/>
          </a:xfrm>
          <a:prstGeom prst="rightArrow">
            <a:avLst/>
          </a:prstGeom>
          <a:solidFill>
            <a:srgbClr val="000090"/>
          </a:solidFill>
          <a:ln w="508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3245713" y="4589151"/>
            <a:ext cx="1693414" cy="511594"/>
          </a:xfrm>
          <a:prstGeom prst="rightArrow">
            <a:avLst/>
          </a:prstGeom>
          <a:solidFill>
            <a:srgbClr val="000090"/>
          </a:solidFill>
          <a:ln w="635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415400" y="1262298"/>
            <a:ext cx="3728599" cy="2062103"/>
          </a:xfrm>
          <a:prstGeom prst="rect">
            <a:avLst/>
          </a:prstGeom>
          <a:ln>
            <a:noFill/>
          </a:ln>
        </p:spPr>
        <p:txBody>
          <a:bodyPr wrap="square">
            <a:spAutoFit/>
          </a:bodyPr>
          <a:lstStyle/>
          <a:p>
            <a:r>
              <a:rPr lang="en-US" sz="3200" dirty="0">
                <a:solidFill>
                  <a:schemeClr val="bg1"/>
                </a:solidFill>
              </a:rPr>
              <a:t>Belief of one’s own ability to promote positive change for students </a:t>
            </a:r>
          </a:p>
        </p:txBody>
      </p:sp>
      <p:sp>
        <p:nvSpPr>
          <p:cNvPr id="9" name="Rectangle 8"/>
          <p:cNvSpPr/>
          <p:nvPr/>
        </p:nvSpPr>
        <p:spPr>
          <a:xfrm>
            <a:off x="5274282" y="3722330"/>
            <a:ext cx="3721985" cy="2246769"/>
          </a:xfrm>
          <a:prstGeom prst="rect">
            <a:avLst/>
          </a:prstGeom>
        </p:spPr>
        <p:txBody>
          <a:bodyPr wrap="square">
            <a:spAutoFit/>
          </a:bodyPr>
          <a:lstStyle/>
          <a:p>
            <a:r>
              <a:rPr lang="en-US" sz="2800" dirty="0">
                <a:solidFill>
                  <a:schemeClr val="bg1"/>
                </a:solidFill>
              </a:rPr>
              <a:t>Beliefs of teacher group</a:t>
            </a:r>
            <a:r>
              <a:rPr lang="en-US" sz="2800" dirty="0">
                <a:solidFill>
                  <a:schemeClr val="bg1"/>
                </a:solidFill>
                <a:sym typeface="Wingdings"/>
              </a:rPr>
              <a:t> about </a:t>
            </a:r>
            <a:r>
              <a:rPr lang="en-US" sz="2800" b="1" i="1" dirty="0">
                <a:solidFill>
                  <a:srgbClr val="FFFF00"/>
                </a:solidFill>
              </a:rPr>
              <a:t>collective ability</a:t>
            </a:r>
            <a:r>
              <a:rPr lang="en-US" sz="2800" dirty="0">
                <a:solidFill>
                  <a:schemeClr val="bg1"/>
                </a:solidFill>
              </a:rPr>
              <a:t> to promote successful student outcomes within their school </a:t>
            </a:r>
          </a:p>
        </p:txBody>
      </p:sp>
      <p:sp>
        <p:nvSpPr>
          <p:cNvPr id="2" name="TextBox 1"/>
          <p:cNvSpPr txBox="1"/>
          <p:nvPr/>
        </p:nvSpPr>
        <p:spPr>
          <a:xfrm>
            <a:off x="0" y="0"/>
            <a:ext cx="9143999" cy="1032387"/>
          </a:xfrm>
          <a:prstGeom prst="rect">
            <a:avLst/>
          </a:prstGeom>
          <a:solidFill>
            <a:schemeClr val="bg1"/>
          </a:solidFill>
        </p:spPr>
        <p:txBody>
          <a:bodyPr wrap="square" rtlCol="0">
            <a:spAutoFit/>
          </a:bodyPr>
          <a:lstStyle/>
          <a:p>
            <a:endParaRPr lang="en-AU" dirty="0"/>
          </a:p>
        </p:txBody>
      </p:sp>
      <p:sp>
        <p:nvSpPr>
          <p:cNvPr id="10" name="TextBox 9"/>
          <p:cNvSpPr txBox="1"/>
          <p:nvPr/>
        </p:nvSpPr>
        <p:spPr>
          <a:xfrm>
            <a:off x="1" y="6073739"/>
            <a:ext cx="9143999" cy="103238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116867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dissolv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a:xfrm>
            <a:off x="457200" y="2387505"/>
            <a:ext cx="8229600" cy="2336216"/>
          </a:xfrm>
        </p:spPr>
        <p:txBody>
          <a:bodyPr>
            <a:normAutofit fontScale="62500" lnSpcReduction="20000"/>
          </a:bodyPr>
          <a:lstStyle/>
          <a:p>
            <a:r>
              <a:rPr lang="en-AU" b="1" dirty="0">
                <a:solidFill>
                  <a:srgbClr val="FF0000"/>
                </a:solidFill>
              </a:rPr>
              <a:t>2009		   800  meta-analyses</a:t>
            </a:r>
          </a:p>
          <a:p>
            <a:endParaRPr lang="en-AU" b="1" dirty="0">
              <a:solidFill>
                <a:srgbClr val="FF0000"/>
              </a:solidFill>
            </a:endParaRPr>
          </a:p>
          <a:p>
            <a:r>
              <a:rPr lang="en-AU" b="1" dirty="0">
                <a:solidFill>
                  <a:srgbClr val="FF0000"/>
                </a:solidFill>
              </a:rPr>
              <a:t>2016		   1200+ meta-analyses</a:t>
            </a:r>
          </a:p>
          <a:p>
            <a:pPr marL="0" indent="0">
              <a:buNone/>
            </a:pPr>
            <a:endParaRPr lang="en-AU" dirty="0"/>
          </a:p>
          <a:p>
            <a:pPr lvl="1"/>
            <a:r>
              <a:rPr lang="en-AU" dirty="0"/>
              <a:t>¼ billion students</a:t>
            </a:r>
          </a:p>
          <a:p>
            <a:pPr marL="457200" lvl="1" indent="0">
              <a:buNone/>
            </a:pPr>
            <a:endParaRPr lang="en-AU" dirty="0"/>
          </a:p>
          <a:p>
            <a:pPr lvl="1"/>
            <a:r>
              <a:rPr lang="en-AU" dirty="0"/>
              <a:t>From the student, home, school, curriculum, teacher, strategies …</a:t>
            </a:r>
          </a:p>
        </p:txBody>
      </p:sp>
      <p:sp>
        <p:nvSpPr>
          <p:cNvPr id="5" name="TextBox 4"/>
          <p:cNvSpPr txBox="1"/>
          <p:nvPr/>
        </p:nvSpPr>
        <p:spPr>
          <a:xfrm>
            <a:off x="0" y="0"/>
            <a:ext cx="9144000" cy="1784555"/>
          </a:xfrm>
          <a:prstGeom prst="rect">
            <a:avLst/>
          </a:prstGeom>
          <a:solidFill>
            <a:schemeClr val="bg2"/>
          </a:solidFill>
        </p:spPr>
        <p:txBody>
          <a:bodyPr wrap="square" rtlCol="0">
            <a:spAutoFit/>
          </a:bodyPr>
          <a:lstStyle/>
          <a:p>
            <a:endParaRPr lang="en-AU" dirty="0"/>
          </a:p>
        </p:txBody>
      </p:sp>
      <p:sp>
        <p:nvSpPr>
          <p:cNvPr id="6" name="TextBox 5"/>
          <p:cNvSpPr txBox="1"/>
          <p:nvPr/>
        </p:nvSpPr>
        <p:spPr>
          <a:xfrm>
            <a:off x="6821129" y="6191864"/>
            <a:ext cx="2322871" cy="646331"/>
          </a:xfrm>
          <a:prstGeom prst="rect">
            <a:avLst/>
          </a:prstGeom>
          <a:solidFill>
            <a:srgbClr val="FF0000"/>
          </a:solidFill>
        </p:spPr>
        <p:txBody>
          <a:bodyPr wrap="square" rtlCol="0">
            <a:spAutoFit/>
          </a:bodyPr>
          <a:lstStyle/>
          <a:p>
            <a:endParaRPr lang="en-AU" dirty="0"/>
          </a:p>
          <a:p>
            <a:endParaRPr lang="en-AU" dirty="0"/>
          </a:p>
        </p:txBody>
      </p:sp>
    </p:spTree>
    <p:extLst>
      <p:ext uri="{BB962C8B-B14F-4D97-AF65-F5344CB8AC3E}">
        <p14:creationId xmlns:p14="http://schemas.microsoft.com/office/powerpoint/2010/main" val="661832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716270"/>
            <a:ext cx="9144000" cy="4965192"/>
          </a:xfrm>
          <a:prstGeom prst="rect">
            <a:avLst/>
          </a:prstGeom>
          <a:solidFill>
            <a:schemeClr val="tx1"/>
          </a:solidFill>
          <a:ln w="25400" cap="flat">
            <a:noFill/>
            <a:prstDash val="solid"/>
            <a:bevel/>
          </a:ln>
          <a:effectLst>
            <a:outerShdw blurRad="38100" dist="23000" dir="5400000" rotWithShape="0">
              <a:srgbClr val="000000">
                <a:alpha val="35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57" name="Shape 257"/>
          <p:cNvSpPr>
            <a:spLocks noGrp="1"/>
          </p:cNvSpPr>
          <p:nvPr>
            <p:ph type="sldNum" sz="quarter" idx="12"/>
          </p:nvPr>
        </p:nvSpPr>
        <p:spPr>
          <a:xfrm>
            <a:off x="6553200" y="6356350"/>
            <a:ext cx="2133600" cy="370840"/>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t>20</a:t>
            </a:fld>
            <a:endParaRPr sz="1200" dirty="0">
              <a:solidFill>
                <a:srgbClr val="888888"/>
              </a:solidFill>
            </a:endParaRPr>
          </a:p>
        </p:txBody>
      </p:sp>
      <p:pic>
        <p:nvPicPr>
          <p:cNvPr id="258" name="hanmds.jpg"/>
          <p:cNvPicPr/>
          <p:nvPr/>
        </p:nvPicPr>
        <p:blipFill>
          <a:blip r:embed="rId3">
            <a:extLst/>
          </a:blip>
          <a:stretch>
            <a:fillRect/>
          </a:stretch>
        </p:blipFill>
        <p:spPr>
          <a:xfrm>
            <a:off x="624402" y="2420888"/>
            <a:ext cx="7895195" cy="3767690"/>
          </a:xfrm>
          <a:prstGeom prst="rect">
            <a:avLst/>
          </a:prstGeom>
          <a:ln w="12700">
            <a:miter lim="400000"/>
          </a:ln>
        </p:spPr>
      </p:pic>
      <p:sp>
        <p:nvSpPr>
          <p:cNvPr id="260" name="Shape 260"/>
          <p:cNvSpPr/>
          <p:nvPr/>
        </p:nvSpPr>
        <p:spPr>
          <a:xfrm>
            <a:off x="0" y="81484"/>
            <a:ext cx="9144000" cy="1877437"/>
          </a:xfrm>
          <a:prstGeom prst="rect">
            <a:avLst/>
          </a:prstGeom>
          <a:solidFill>
            <a:srgbClr val="000090"/>
          </a:solidFill>
          <a:ln w="57150">
            <a:solidFill>
              <a:srgbClr val="FF0000"/>
            </a:solidFill>
          </a:ln>
          <a:effectLst>
            <a:outerShdw blurRad="38100" dist="23000" dir="5400000" rotWithShape="0">
              <a:srgbClr val="000000">
                <a:alpha val="35000"/>
              </a:srgbClr>
            </a:outerShdw>
          </a:effectLst>
          <a:extLst>
            <a:ext uri="{C572A759-6A51-4108-AA02-DFA0A04FC94B}">
              <ma14:wrappingTextBoxFlag xmlns:ma14="http://schemas.microsoft.com/office/mac/drawingml/2011/main" val="1"/>
            </a:ext>
          </a:extLst>
        </p:spPr>
        <p:txBody>
          <a:bodyPr wrap="square" lIns="0" tIns="0" rIns="0" bIns="0">
            <a:spAutoFit/>
          </a:bodyPr>
          <a:lstStyle/>
          <a:p>
            <a:pPr lvl="0" algn="ctr"/>
            <a:endParaRPr lang="en-AU" sz="2600" dirty="0">
              <a:solidFill>
                <a:srgbClr val="FFFFFF"/>
              </a:solidFill>
              <a:latin typeface="Arial"/>
              <a:cs typeface="Arial"/>
            </a:endParaRPr>
          </a:p>
          <a:p>
            <a:pPr lvl="0" algn="ctr"/>
            <a:endParaRPr lang="en-AU" sz="2600" dirty="0">
              <a:solidFill>
                <a:srgbClr val="FFFFFF"/>
              </a:solidFill>
              <a:latin typeface="Arial"/>
              <a:cs typeface="Arial"/>
            </a:endParaRPr>
          </a:p>
          <a:p>
            <a:pPr lvl="0" algn="ctr"/>
            <a:r>
              <a:rPr lang="en-AU" sz="2600" dirty="0">
                <a:solidFill>
                  <a:srgbClr val="FFFFFF"/>
                </a:solidFill>
                <a:latin typeface="Arial"/>
                <a:cs typeface="Arial"/>
              </a:rPr>
              <a:t>I Collaborate</a:t>
            </a:r>
          </a:p>
          <a:p>
            <a:pPr lvl="0" algn="ctr"/>
            <a:endParaRPr lang="en-US" sz="2600" dirty="0">
              <a:solidFill>
                <a:srgbClr val="FFFFFF"/>
              </a:solidFill>
              <a:latin typeface="Arial"/>
              <a:cs typeface="Arial"/>
            </a:endParaRPr>
          </a:p>
          <a:p>
            <a:pPr lvl="0" algn="r"/>
            <a:r>
              <a:rPr dirty="0">
                <a:solidFill>
                  <a:srgbClr val="FFFFFF"/>
                </a:solidFill>
              </a:rPr>
              <a:t>)</a:t>
            </a:r>
          </a:p>
        </p:txBody>
      </p:sp>
    </p:spTree>
    <p:extLst>
      <p:ext uri="{BB962C8B-B14F-4D97-AF65-F5344CB8AC3E}">
        <p14:creationId xmlns:p14="http://schemas.microsoft.com/office/powerpoint/2010/main" val="1641043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19762"/>
            <a:ext cx="8229600" cy="2336216"/>
          </a:xfrm>
        </p:spPr>
        <p:txBody>
          <a:bodyPr>
            <a:normAutofit fontScale="55000" lnSpcReduction="20000"/>
          </a:bodyPr>
          <a:lstStyle/>
          <a:p>
            <a:pPr>
              <a:lnSpc>
                <a:spcPct val="220000"/>
              </a:lnSpc>
            </a:pPr>
            <a:r>
              <a:rPr lang="en-AU" b="1" dirty="0"/>
              <a:t>Teachers collective efficacy refers to “the judgements of teachers in a school that the faculty as a whole can organize and execute the courses of action required to have a positive effect on students”</a:t>
            </a:r>
          </a:p>
          <a:p>
            <a:endParaRPr lang="en-AU" dirty="0"/>
          </a:p>
          <a:p>
            <a:pPr marL="0" indent="0">
              <a:buNone/>
            </a:pPr>
            <a:r>
              <a:rPr lang="en-AU" sz="2200" dirty="0"/>
              <a:t>	</a:t>
            </a:r>
            <a:r>
              <a:rPr lang="en-AU" sz="2200" dirty="0" err="1"/>
              <a:t>Goodard</a:t>
            </a:r>
            <a:r>
              <a:rPr lang="en-AU" sz="2200" dirty="0"/>
              <a:t>, Hoy &amp; Woolfolk-Hoy, 2004</a:t>
            </a:r>
          </a:p>
        </p:txBody>
      </p:sp>
    </p:spTree>
    <p:extLst>
      <p:ext uri="{BB962C8B-B14F-4D97-AF65-F5344CB8AC3E}">
        <p14:creationId xmlns:p14="http://schemas.microsoft.com/office/powerpoint/2010/main" val="54291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0330"/>
            <a:ext cx="8229600" cy="826677"/>
          </a:xfrm>
        </p:spPr>
        <p:txBody>
          <a:bodyPr/>
          <a:lstStyle/>
          <a:p>
            <a:pPr marL="0" indent="0">
              <a:buNone/>
            </a:pPr>
            <a:r>
              <a:rPr lang="en-AU" dirty="0"/>
              <a:t>Five sources of efficacy</a:t>
            </a:r>
          </a:p>
        </p:txBody>
      </p:sp>
      <p:sp>
        <p:nvSpPr>
          <p:cNvPr id="3" name="TextBox 2"/>
          <p:cNvSpPr txBox="1"/>
          <p:nvPr/>
        </p:nvSpPr>
        <p:spPr>
          <a:xfrm>
            <a:off x="780190" y="2123767"/>
            <a:ext cx="7272429" cy="3442609"/>
          </a:xfrm>
          <a:prstGeom prst="rect">
            <a:avLst/>
          </a:prstGeom>
          <a:noFill/>
        </p:spPr>
        <p:txBody>
          <a:bodyPr wrap="square" rtlCol="0">
            <a:spAutoFit/>
          </a:bodyPr>
          <a:lstStyle/>
          <a:p>
            <a:pPr marL="342900" indent="-342900">
              <a:lnSpc>
                <a:spcPct val="250000"/>
              </a:lnSpc>
              <a:buAutoNum type="arabicPeriod"/>
            </a:pPr>
            <a:r>
              <a:rPr lang="en-AU" b="1" dirty="0"/>
              <a:t>Mastery experiences  - attributing success to teachers</a:t>
            </a:r>
          </a:p>
          <a:p>
            <a:pPr marL="342900" indent="-342900">
              <a:lnSpc>
                <a:spcPct val="250000"/>
              </a:lnSpc>
              <a:buAutoNum type="arabicPeriod"/>
            </a:pPr>
            <a:r>
              <a:rPr lang="en-AU" b="1" dirty="0"/>
              <a:t>Vicarious experiences – see success in schools like their own</a:t>
            </a:r>
          </a:p>
          <a:p>
            <a:pPr marL="342900" indent="-342900">
              <a:lnSpc>
                <a:spcPct val="250000"/>
              </a:lnSpc>
              <a:buAutoNum type="arabicPeriod"/>
            </a:pPr>
            <a:r>
              <a:rPr lang="en-AU" b="1" dirty="0"/>
              <a:t>Persuaded by credible and trustworthy persuaders</a:t>
            </a:r>
          </a:p>
          <a:p>
            <a:pPr marL="342900" indent="-342900">
              <a:lnSpc>
                <a:spcPct val="250000"/>
              </a:lnSpc>
              <a:buAutoNum type="arabicPeriod"/>
            </a:pPr>
            <a:r>
              <a:rPr lang="en-AU" b="1" dirty="0"/>
              <a:t>Affective status – feelings of excitement and satisfaction</a:t>
            </a:r>
          </a:p>
          <a:p>
            <a:pPr marL="342900" indent="-342900">
              <a:lnSpc>
                <a:spcPct val="250000"/>
              </a:lnSpc>
              <a:buAutoNum type="arabicPeriod"/>
            </a:pPr>
            <a:r>
              <a:rPr lang="en-AU" b="1" dirty="0"/>
              <a:t>Subjective norms – beliefs that in this school we cause learning</a:t>
            </a:r>
          </a:p>
        </p:txBody>
      </p:sp>
      <p:sp>
        <p:nvSpPr>
          <p:cNvPr id="4" name="TextBox 3"/>
          <p:cNvSpPr txBox="1"/>
          <p:nvPr/>
        </p:nvSpPr>
        <p:spPr>
          <a:xfrm>
            <a:off x="0" y="0"/>
            <a:ext cx="9144000" cy="1120877"/>
          </a:xfrm>
          <a:prstGeom prst="rect">
            <a:avLst/>
          </a:prstGeom>
          <a:solidFill>
            <a:schemeClr val="bg1"/>
          </a:solidFill>
        </p:spPr>
        <p:txBody>
          <a:bodyPr wrap="square" rtlCol="0">
            <a:spAutoFit/>
          </a:bodyPr>
          <a:lstStyle/>
          <a:p>
            <a:endParaRPr lang="en-AU" dirty="0"/>
          </a:p>
        </p:txBody>
      </p:sp>
      <p:sp>
        <p:nvSpPr>
          <p:cNvPr id="5" name="TextBox 4"/>
          <p:cNvSpPr txBox="1"/>
          <p:nvPr/>
        </p:nvSpPr>
        <p:spPr>
          <a:xfrm>
            <a:off x="0" y="5729374"/>
            <a:ext cx="9144000" cy="112087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444435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4968" y="1279357"/>
            <a:ext cx="8229600" cy="2336216"/>
          </a:xfrm>
        </p:spPr>
        <p:txBody>
          <a:bodyPr>
            <a:noAutofit/>
          </a:bodyPr>
          <a:lstStyle/>
          <a:p>
            <a:pPr marL="514350" indent="-514350">
              <a:lnSpc>
                <a:spcPct val="220000"/>
              </a:lnSpc>
              <a:buAutoNum type="arabicPeriod"/>
            </a:pPr>
            <a:r>
              <a:rPr lang="en-AU" sz="1500" b="1" dirty="0"/>
              <a:t>Evaluating current impact</a:t>
            </a:r>
          </a:p>
          <a:p>
            <a:pPr marL="514350" indent="-514350">
              <a:lnSpc>
                <a:spcPct val="220000"/>
              </a:lnSpc>
              <a:buAutoNum type="arabicPeriod"/>
            </a:pPr>
            <a:r>
              <a:rPr lang="en-AU" sz="1500" b="1" dirty="0"/>
              <a:t>Seeing impact is a function of teaching &amp; working together</a:t>
            </a:r>
          </a:p>
          <a:p>
            <a:pPr marL="514350" indent="-514350">
              <a:lnSpc>
                <a:spcPct val="220000"/>
              </a:lnSpc>
              <a:buAutoNum type="arabicPeriod"/>
            </a:pPr>
            <a:r>
              <a:rPr lang="en-AU" sz="1500" b="1" dirty="0"/>
              <a:t>Conveying high expectations</a:t>
            </a:r>
          </a:p>
          <a:p>
            <a:pPr marL="514350" indent="-514350">
              <a:lnSpc>
                <a:spcPct val="220000"/>
              </a:lnSpc>
              <a:buAutoNum type="arabicPeriod"/>
            </a:pPr>
            <a:r>
              <a:rPr lang="en-AU" sz="1500" b="1" dirty="0"/>
              <a:t>Decreasing disruptive behaviour</a:t>
            </a:r>
          </a:p>
          <a:p>
            <a:pPr marL="514350" indent="-514350">
              <a:lnSpc>
                <a:spcPct val="220000"/>
              </a:lnSpc>
              <a:buAutoNum type="arabicPeriod"/>
            </a:pPr>
            <a:r>
              <a:rPr lang="en-AU" sz="1500" b="1" dirty="0"/>
              <a:t>Educating parents about learning</a:t>
            </a:r>
          </a:p>
          <a:p>
            <a:pPr marL="514350" indent="-514350">
              <a:lnSpc>
                <a:spcPct val="220000"/>
              </a:lnSpc>
              <a:buAutoNum type="arabicPeriod"/>
            </a:pPr>
            <a:r>
              <a:rPr lang="en-AU" sz="1500" b="1" dirty="0"/>
              <a:t>Responsiveness to leadership</a:t>
            </a:r>
          </a:p>
          <a:p>
            <a:pPr marL="514350" indent="-514350">
              <a:lnSpc>
                <a:spcPct val="220000"/>
              </a:lnSpc>
              <a:buAutoNum type="arabicPeriod"/>
            </a:pPr>
            <a:r>
              <a:rPr lang="en-AU" sz="1500" b="1" dirty="0"/>
              <a:t>Monitoring impact</a:t>
            </a:r>
          </a:p>
          <a:p>
            <a:pPr marL="514350" indent="-514350">
              <a:lnSpc>
                <a:spcPct val="220000"/>
              </a:lnSpc>
              <a:buAutoNum type="arabicPeriod"/>
            </a:pPr>
            <a:r>
              <a:rPr lang="en-AU" sz="1500" b="1" dirty="0"/>
              <a:t>Helping teams get and interpret feedback</a:t>
            </a:r>
          </a:p>
        </p:txBody>
      </p:sp>
      <p:sp>
        <p:nvSpPr>
          <p:cNvPr id="3" name="TextBox 2"/>
          <p:cNvSpPr txBox="1"/>
          <p:nvPr/>
        </p:nvSpPr>
        <p:spPr>
          <a:xfrm>
            <a:off x="0" y="0"/>
            <a:ext cx="9144000" cy="1323439"/>
          </a:xfrm>
          <a:prstGeom prst="rect">
            <a:avLst/>
          </a:prstGeom>
          <a:solidFill>
            <a:schemeClr val="bg1"/>
          </a:solidFill>
        </p:spPr>
        <p:txBody>
          <a:bodyPr wrap="square" rtlCol="0">
            <a:spAutoFit/>
          </a:bodyPr>
          <a:lstStyle/>
          <a:p>
            <a:endParaRPr lang="en-AU" dirty="0"/>
          </a:p>
          <a:p>
            <a:r>
              <a:rPr lang="en-AU" sz="2600" b="1" dirty="0">
                <a:solidFill>
                  <a:srgbClr val="FF0000"/>
                </a:solidFill>
              </a:rPr>
              <a:t>Teachers Collective Efficacy relates to …  </a:t>
            </a:r>
          </a:p>
          <a:p>
            <a:endParaRPr lang="en-AU" dirty="0"/>
          </a:p>
          <a:p>
            <a:endParaRPr lang="en-AU" dirty="0"/>
          </a:p>
        </p:txBody>
      </p:sp>
    </p:spTree>
    <p:extLst>
      <p:ext uri="{BB962C8B-B14F-4D97-AF65-F5344CB8AC3E}">
        <p14:creationId xmlns:p14="http://schemas.microsoft.com/office/powerpoint/2010/main" val="138487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eriod"/>
            </a:pPr>
            <a:r>
              <a:rPr lang="en-AU" dirty="0" err="1"/>
              <a:t>Coplan</a:t>
            </a:r>
            <a:endParaRPr lang="en-AU" dirty="0"/>
          </a:p>
          <a:p>
            <a:pPr marL="514350" indent="-514350">
              <a:buAutoNum type="arabicPeriod"/>
            </a:pPr>
            <a:r>
              <a:rPr lang="en-AU" dirty="0"/>
              <a:t>Co-evaluate</a:t>
            </a:r>
          </a:p>
          <a:p>
            <a:pPr marL="514350" indent="-514350">
              <a:buAutoNum type="arabicPeriod"/>
            </a:pPr>
            <a:r>
              <a:rPr lang="en-AU" dirty="0"/>
              <a:t>Co-analyse</a:t>
            </a:r>
          </a:p>
          <a:p>
            <a:pPr marL="514350" indent="-514350">
              <a:buAutoNum type="arabicPeriod"/>
            </a:pPr>
            <a:r>
              <a:rPr lang="en-AU" dirty="0"/>
              <a:t>Co-Reflect</a:t>
            </a:r>
          </a:p>
        </p:txBody>
      </p:sp>
      <p:sp>
        <p:nvSpPr>
          <p:cNvPr id="3" name="TextBox 2"/>
          <p:cNvSpPr txBox="1"/>
          <p:nvPr/>
        </p:nvSpPr>
        <p:spPr>
          <a:xfrm>
            <a:off x="0" y="5729374"/>
            <a:ext cx="9144000" cy="1120877"/>
          </a:xfrm>
          <a:prstGeom prst="rect">
            <a:avLst/>
          </a:prstGeom>
          <a:solidFill>
            <a:schemeClr val="bg1"/>
          </a:solidFill>
        </p:spPr>
        <p:txBody>
          <a:bodyPr wrap="square" rtlCol="0">
            <a:spAutoFit/>
          </a:bodyPr>
          <a:lstStyle/>
          <a:p>
            <a:endParaRPr lang="en-AU" dirty="0"/>
          </a:p>
        </p:txBody>
      </p:sp>
      <p:sp>
        <p:nvSpPr>
          <p:cNvPr id="4" name="TextBox 3"/>
          <p:cNvSpPr txBox="1"/>
          <p:nvPr/>
        </p:nvSpPr>
        <p:spPr>
          <a:xfrm>
            <a:off x="0" y="0"/>
            <a:ext cx="9144000" cy="112087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169016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28" y="-17352"/>
            <a:ext cx="9499530" cy="6875351"/>
          </a:xfrm>
          <a:prstGeom prst="rect">
            <a:avLst/>
          </a:prstGeom>
        </p:spPr>
      </p:pic>
      <p:sp>
        <p:nvSpPr>
          <p:cNvPr id="4" name="TextBox 3"/>
          <p:cNvSpPr txBox="1"/>
          <p:nvPr/>
        </p:nvSpPr>
        <p:spPr>
          <a:xfrm>
            <a:off x="1619672" y="196329"/>
            <a:ext cx="8424936" cy="1201929"/>
          </a:xfrm>
          <a:prstGeom prst="rect">
            <a:avLst/>
          </a:prstGeom>
        </p:spPr>
        <p:txBody>
          <a:bodyPr vert="horz" wrap="square" lIns="91440" tIns="45720" rIns="91440" bIns="45720" rtlCol="0" anchor="ctr">
            <a:normAutofit/>
          </a:bodyPr>
          <a:lstStyle/>
          <a:p>
            <a:pPr marR="0" defTabSz="914400" rtl="0" eaLnBrk="1" fontAlgn="auto" latinLnBrk="0" hangingPunct="1">
              <a:lnSpc>
                <a:spcPct val="100000"/>
              </a:lnSpc>
              <a:spcBef>
                <a:spcPct val="0"/>
              </a:spcBef>
              <a:spcAft>
                <a:spcPts val="0"/>
              </a:spcAft>
              <a:buClrTx/>
              <a:buSzTx/>
              <a:tabLst/>
            </a:pPr>
            <a:r>
              <a:rPr kumimoji="0" lang="en-AU" sz="600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Know</a:t>
            </a:r>
            <a:r>
              <a:rPr kumimoji="0" lang="en-AU" sz="6000" i="0" u="none" strike="noStrike" kern="1200" cap="none" spc="0" normalizeH="0" noProof="0" dirty="0">
                <a:ln>
                  <a:noFill/>
                </a:ln>
                <a:solidFill>
                  <a:schemeClr val="tx1"/>
                </a:solidFill>
                <a:effectLst/>
                <a:uLnTx/>
                <a:uFillTx/>
                <a:latin typeface="Arial" panose="020B0604020202020204" pitchFamily="34" charset="0"/>
                <a:ea typeface="+mj-ea"/>
                <a:cs typeface="Arial" panose="020B0604020202020204" pitchFamily="34" charset="0"/>
              </a:rPr>
              <a:t> thy impact</a:t>
            </a:r>
          </a:p>
        </p:txBody>
      </p:sp>
      <p:sp>
        <p:nvSpPr>
          <p:cNvPr id="2" name="AutoShape 2" descr="data:image/jpeg;base64,/9j/4AAQSkZJRgABAQAAAQABAAD/2wCEAAkGBxQTEhUUExQUFhQWFxgYGRgYFxocFxkbFRcYFhgbGBwYHSggGB8lHRgYITEhJSkrLi4wFyAzODMsNygtLisBCgoKDg0OGxAQGywmICYsLCwsLCwsLCwsLCwsLCwsLCwsLSwsLC0sLCwsLCwsLCwsLCwsLCwtLCwsLCwsLCwsLP/AABEIANwA5QMBEQACEQEDEQH/xAAcAAEAAQUBAQAAAAAAAAAAAAAABgEDBAUHAgj/xABCEAABAwEFBQQHBwIFBAMAAAABAAIDEQQFEiExBkFRYXETIoGRBzJSYpKhsRQjQsHR0vBy4RVTgsLxJDODsnOTov/EABsBAQACAwEBAAAAAAAAAAAAAAADBAECBQYH/8QANxEAAgECBAMFCAEDBAMAAAAAAAECAxEEEiExBUFRE2FxgaEiMpGxwdHh8BQGI0IWUpLxFTNT/9oADAMBAAIRAxEAPwDuKAIAgCAIAgCAIAgCAIAgCAIAgCAIAgCAIAgCAIAgCAIAgCAIAgCAIAgCAIAgCAIAgCAIAgCAIAgCAIAgCAIAgCAIAgCAIAgCAIAgCAoSgAKAqgCAIAgCAIAgCAIAgCA8vdQEncsN2VwaC6r5dhGPvD5j9V5HCcbq0HbEax5Pmvv8zo1sLFv2Ddi1Mw4sQpxXpI47DypdsprL1v8AuvduUXSmpZbamBNe1SGxipJABOmZpouPU48qtWNHCxu27Znt423fnYsxwtlmmbVejKZ5e8DUgbs+J0WG0tzKTex6WTAQBAEAQBAEAQBAEB51QHpAEAQBAEB5QHgSitFVljKUavZSdnpvzv0Ztldrl1WjUIDy5wGZUVatTowz1Gku8yk3sWILWHPc0bgD5kgfRUcBxKOMnNQXsxtq+d78uWxtKGVamSumaGFe01IngesWuAFdSRRUuIYiFChJyklo7d7tyJaMHKa8SK2KFzQcRGe4bvFfOK9VVJXR2DJUJkv3a375hcQGtBOe91KAeRJ8Au3wGVGOKUqjs7aX6lfE5uzsiTr35ySBeki9Diis8dS4feOA8Qwf+x8lxeL1VlVN7bv6HV4bTtep5L6mRdt9SsjAJrWvrZltBoM8/Fc3DcRr0qeW999Xra37zLVfB0pzva223O5udnJi/G9zy55IFDSoFK7tAa/JdbhVR1VKpOV332ul5dShjoKm1CKsu7mzeLrHPCAIAgCAIAgPOqA9IAgCAIAgCAoQgMC35Pb7wI8W5/QnyXlP6kpu8J8ndPy2+bLFHZiKcjmOC5eC4xiMN7N80ej+j3Xqu42lTTLzrWKZDNdut/UdJU70oty6PZePXy9CNUXfUxXvJzJXlsTiquJnnqyu/ReC/e8mUUtjX7MWntJrQd3cp074H0Xqv6fhlU/L6kVbkbq8rRgikePwsc7yaSu/Wlkpyl0TIoK8kjmn+PSk1LqnmAvFTw0azz1Lt9bv7nWVoqyLjdoHAioaRUVy3VzpmoanDqeRyV7mVPUkL3gAk6AVXGjBydkSGuhvcHVtPGq6D4er+96fkxc293X8Q4M1aTTM6Dea8APou3w3E4mhONJyzR213Xg9duj9CtWoRknLZkIt97mWaSXTE6ugrQZNB6Cimr044io5yXz8joUf7UFFHu574xFzXUIGbdxy1oQufXjGlpFaePMmj7erep7ZfUlasGHeDni616ZLGdwd4Oz8dfibqipL2lc6fdJl7Fhmp2hFXUFKV0B501XscN2nZR7X3uZ5mv2faPs9uRmKchCAIChcgKoAgCAIAgCAIAgCAIDAvdlWtpTEHAj6H5FcH+oJUv46jJ+1dNLm+T+ZNRvcsrxROFhmS1aWFzHBpoSCAeFVmLSkmwa/Y2wyRSTiQUqI8JBqHUx1p5hez4HVpyzWeumnPmV6vI2W2EuCxTn3KfEQ38118W7UJeBrS99HH2TrgRhojoXKGbvDqtaqtAJ6kotN41szRvPdPRv9qLjUaH99vktSdvQwYJFftqa3PdvtmCF7t7/u2/6hV5+HL/yBWsLTvmn5Lz39PmL3kl5/b1+RGZ7XRtK5nerbWWNyXNdiwmi5tVFmlqb+5bws8ErJLS4hgPdAaXFzm0Og3CoNenFT8PoxdTtJ7L1ZJWhVqQdOla75t2SX5NzdnpLHbzGcO7B2cWEVc0Ny7w94d7kV2o4323m25G1f+m26EOxazr3tdHfp4bd6J9dF4ttETZWNe1jxVuMUJG40rodyvQlmV0eZxNB0KjpyabW9tUZi2IAgFEAQBAEAQBAEAQBAUJWs5xhFyk7Jc2DFmte5vmvM47j+8MN/yf0X1fwZNGl1MN0g3kea8vOU5ycpNtvmTpBsgOhB8Vo01uZPSwCy+0saaFzQeBIqt405NXSMBtqZqHDwUkaNa+aKd+uwNftNL29mkha8BzsNC4Op3XB1DQb6art0uJ4rs3SrRzLrs/z6GqglK6OSOJaSD+EkHqDQrpqN1dElzwyarxyUGIWljaD1Nra7XTA3gKnqf7Kph6W8iactkUjttFY7I0zGLtFbO+2L/KbR39bu9J4jJn/jV+nSyxUfj4vf7eRmL5mqsdmmtMmGGN8hGXcaTTqRk3xWalOU3aKMqajq2bcWV8TzFIMD25ODt2Vc+VM68FzalKWfI1qX6UlkzI0d42rtHk/hbk0Hc0Z1PXN1OfABdKnFU46eRdpQcnkXi3+9DVC3ySSBkYJqcIaBUvLjQDqTwU0MOmry3Lj4i4SSp6Rj+6neLt20DJobJNgxhjWTPae42agGEbqChBPE7gCupCEsup56XCJ1aE8TTvvdR55ev1XcTZYOEEAQBAEAQBAEAQBAEBj3hZ+0jc3eRl1GY+arYzDqvQlT6rTx5eptF2dznstpoea8SoMt3LL7SpacdTFy9cVuw2htTk6rT45j5ha4qlel4BMmhK5CMkIt9qrM53E/2C7NCFqaRhnqO0kaFZtYyZTbcaGpyotk5PQwcq+01qeJJ816FQsrGLlbG/v13VVLEolgys9rxPJ4lS06WWCRiUrs3GztilnkHZROkDKvIA7pLRVrCTkMTsIzOhJ3KxTpXeiNHJczB/weX7Y2zWgOZI+RvaEkVDXkFzwRUHIk10qrEabzWZvKost0dpvGN1kijjscNIxUHA2pGmo1JOdXZq5bKrIqRtJ3kcu2tfa5nF7rPaCXjCD2MmUbSdTh1ca5cBwK5soTqVHNp9F4fk7eF7OEfeWnet/wQG87RT7vR2/iORW1OOeV+S2OnUl2NPJH3pb+B5u60Ogc17CWyNNQ4ZOHQjMeHFdKEVEzSjGEdUn3NXXqb+w2jGwvcA3PM8d9c+qsReh3KFXPC9rHQfRvCLRM58sz3GMBzIy9xDveNTQgZZcSK89am2hwuO1OwoqNKCSlvJJfDz+Wx1JQnjQgCAIAgCAtRWhri5oObTQjwqoadeFSUoResXZmkZqTaXIuqY3CAIDzI8NFTkFHVqwpRzTdlp6uwOYbbwGG0up6r++PH1h8VfMLz2Ow+Su7bPX7k8JaGgFrVRQsze56ZaqOB3ghTSp3i0YudElt+Kzh29wp+v8AOa86qdqliUhNvtFHrtUIXgaN6nllsHFbOmxc8W68gIpCD+B1PIralSbml3i5AS+gC71jUzbhu+aclsEbpHbw0ZCvtE5NHMkKmqcqk7JG+ZRWps27LyxW6Gy2gYe0cwlwNQWOPewnlRw6hXVSebKyPPpdHX79MtmijjscJ7MVB7NtS2lKZDPPPNXrWVkQbnO5Ra5rUZ5YLR3RgZijf6rSSdRvcSfJaJXdzduysTGw7WuY0NdQ046rcjMlm2za0wDzWQaT0uXFBPYjbQ0NmjDCHUoXte5rcD+PrVHAjLUrFtbnQ4dVcaqjyZxux2cPID6g0qOfLpz5KrPF5ZbaHp8LCNaeW+vIybW5w7mgHkVdhVjUV4s6FTNH2OXzJZsOG2Rwtk8jmNAPZxMzkmqCCSPwx8zSpGWihrYiFPRs5+JpVsXF4ejG995P3V934ao7pZ3lzGlwwktBIrWhIqRXfRbp3R4qaUZNJ3V9+pcWTUIAgBQFKoCIvtrmTve32nZcRXReFljZ0MbOtD/c9OqvscV1XCs5LqyVWW0NkaHN0Py5Fe0w9eFemqkNmdenNTjmRS0WtkYq9wb1OfgNSsVsTSoq9SSQnUjD3maW2bVRNIA3mgc7IV5DUrkV+OwSfYQcvHRff5EMcTGcssfie5LwMjAO6dKluhPIbhXdUrz3E+NTxdPsnDLrd63v6LxLBoNrOymZGyUuxMrhwkBxBFO9UEUyHkp48UxOKjFZV7P+Tvr15rcyp5SAWwiJ5BGnq1Ou+vzH/OnVjFZVKxKpXRgyWsnM6qVRurmbkyua3Y7OM9Pz/wCFw69LLVZPF6EYve1/eHPRdXC0/YIpPU17rcrHZGLmZY7stNqYRBC+QHLEBRmuffdRvzUtGi3K6RjMbTYzZOCS0OithJcw4eza4gYxq17gOmQI8aroRpp6M1cuh0DaO3/YI2R2eJkcTqgFrQAHbxQCgJGdd+fBTpJaIjbuQGBtotE8ttLJHRRgMDyDSgPeIr62ZOYrTNRpXnc3eisTWwbYFrQH0dQanXzUpoZTNt2VzZ5H+yA87dXW2azidndkBjodC5r3NbR3GmKvhzQC5dmrG0NcWue/L13EivQUB6FYuZSuQL0mbVi0v7CM/wDTQu7xGkj25bvwgnLjQkbioK09LHVwtHs9Xu/QgDZnOcMI00HAczwXPm77nXwiqdouzV3ubctB1CgjOUXeLsevcVJao2NwwtfaYWyOa1hkZiLjQYWkGhJ4gYfELams01fqVsbKVPDTdNaqLsl1/G59BrunywIAgCAoUBamnawVcQBzNFFVrU6SzVJJLvZrKcY6yZCZHVJPEk+ZXzqcs0nLq2zgSd3c9RWp7AQ1xaDrT+ZKalia1KLjTk0nvb9+RtGpOKtFmHapw0Oe80AzJP8AM1GlKcurZhJtnPb6vd0r8QJAb6g4U39V3MPh1Tjb4nQpU8iJ9HehjgjDKF2EFztQSRU04jmuP/DVSq3Pbki7fQx74tzXsbIRR47rhyOnTP8A9lawVB0HKEtb7eP/AEZZB9oZKua/j3T9R+a7FJaM3g+Rqu2VqmtDckOzt4YY3gncqGLo3qJksXoaS32irir2HjoaSOhej7YuN0ItlrGJpBdHGfVwj8bx+Ku5ulM865X6VFNZpEbZI5tqxiwsoxgyFAMssungrNzUjLLc91qdI4vAq0Gvq90UJr+ImgpvWi3MnRLtnjtUQEjWvw4cQcARUZg0P8yKkMEK2y2qmaZLPTs6d2g3tI1rwLfqgI3d9z2mdhkZG7swKl5yFPdrm/LPLgsAnFz7O2JjGyl0khIBwvI14UaADnxS4KX3e3byiJmUbDnTe7T/APOnUnglzLWtjQbd7TCzxfZ43Uke2ryCQWxuqMqfidSnEDmQopzsrnQw9H/J/rOTDvGtKAZAcqk/mqE5HcweG7V3l7vzM2K1BooGgDqqzTZ6SlOnSjlhGyMqzWgPOQojg0rklPFQqScVuXpHgZcVoTkl2W26lslGOJlg0wE5tHuO3f0nLorNHFSp6PVHH4jwSji7zj7M+vJ+K+u/idmu+1iWNsjQ4B4qA9pa4dQdF1oyzK54CtSdKo4NptdHdfEyFsRGDel5CAAua4g7/wAI6ncqONxv8WObI34bef8A0Q1q3Zq9rminv2R/qkNHu5nzXmcRxrFVNI+yu7f4v6WObUxlSW2hr3uJNSSTxOZXKlKU3mk231epVbbd2eFiwKFNjJHdsbLI+GrCSGZuaN4486cFdwM4RqWlz2f71JqEkpanOu2zz0K7+Q6CJTs7ev3ZifmWirObeHgfkeSrVaSUs3UmiXH3hUlrjk4U6KKpSk7TW6NjQW2QkEbx+S6VNJq6Nloy7s1cM1tlEcA0ze45NYOLj9AMz4Gk9GDlLQkZ1K7tj7DYh98TPJvB9UdGA0+IlW/41Nu8lcxmZDPSa2B0sUkEYjq1zHBtA04KYTQCgNCR4DgsVYJO6CZ1C6Y+2uqJsdAXWVjW8MTYwKeYop4e6jVnJZ7UQXA1BBIIOoIyIKw3uDDsUp1rvP1WImzJ9s5b5LOY5HtIZIMq/ibWhp8j5bipDUl962SxyPZPKxkj2t7tc8jmKjQ03V0qVi4NHtBtdRuCM4SchTUDea8h+SxcyRt18OLaNyHqtHPj4fUrCNlorm3uGy4S0audmeQGpPmB1PVUOKY+OEoOb32Xj+NySlA5JtS2QWy0Me4ktmfqdxNWnPi0jpXJV6OJ7ajCp1S/Pqd3CUO1tbbmYANFk9DFKMbLYuxRl5y/nNSwp82U8RisuiNrZoQBQefFSTinGxUoYh06in0+R6jsz5ZGxxtL3nINAqSf5vXPUW3Zbnqp1qcIdpJ2ja9zrOxfo+ZZ8MtpwyTahurI+H9Tueg3cV06GEUNZas8VxTj08RelQvGHN839l3fHoTtXTzgQHmRgcCCAQciDoViUVJWexhq+jIZtBsqW1ks9SNSz8Q/p4jlr1XncdwhxvOjt0+32KNbC21h8CN2G0ydo1uI0JzBz0B4rgygrPQpSirG7JUGxEau1X9Ax5Y91CN9CRXhUb1YjhKsoZ0iRUpNXRegt8T/AFJGHkHCvlqoZUpx3TNXGS3RA9tLg7F3bRj7pxzG5jj/ALTu55cF3OHYvtF2c/eXqi7h6uZZXuRuy2kgg7x/P7LoyiW0SK5bsltsoihLcRBdVzqAAUqeJ10AJW1Oln9lEq1PG1lyyWO0GKQh3da4PAoHAjUA8wR/pUqpdm8pk636MbC2G7WPYBilxyOPE1IaPBoA81doxtEzchl43mS8mupUnMEZ2hnxtbycfmD+ijq7Iyjofo52gbHE2F57oyB4HTyW8NjDN5tFsTBbCZWPMcjtXNAc13Nzd55ghGroGBdPo+s1nIdPKZiNGkBrD1aCS7pWnFNEZLG2V8CR8cTaBre9/tH55dFlPmDRGee01EOGjcg3FQkDeK5HzXOxXEqGGlaq2u+1152+xvGm5LQ0tpuu0h/3kUjR7WEloGpNW1C3o4/C1tKdSL89fg9Rkd9TZ3exrGmWTKNgoBvPADiSfmVck8quF7TvyJns1ZXCPtZBSSWhp7DB6jB0Br1JXznjWPeJxFl7sdF9S1BWRzL0q2HBbsYGUrGu6ub92fk1vmuzwSpnwuX/AGtr6/VnpOF1F2DT5NmDs9dza4pMJ44hVoG8U3misYqtL3Y+hrVxbqytD3V6m0vW54o2NMOEAVc6pOIh1MNCdwzyW+Bxspzcat77LTTv2IKsdLo8XBcU1sfghbkD35D6jPHefdGfhp1fam7R/CN7U8PDtcQ7LlH/ACl9l3nYdl9l4bEyjBikPryO9Z3L3W8h8zmrdKjGmtN+pwsdxCri5e1pFbRWy+77zeKUoBAEAQFi22xkTcUjg1tQK9eiw2luQ18RToRzVHZbGh2hu+EgWllMRIzbTC8Oyqab+a4XGsPTVLtl710vErYqMHDtI8+nMhW0F8dk3C098j4Rx68Fw8Jhe0eaWy9SlSp5tWQG2TV1XoacdC9FGvdOW9N391mVFG+U21wzSWmVlmEob2xwd9xwZg5ECutKDLUhRRwsZzT0v1NOzTkjbbd+jw2CGOaOR0oqWykgANJ9UtAzDdQak7l0KtDLHQsuDSI3cd6Ps80c8esbg4Djuc3xFQeqr03lkZizr3pIu1lvu9lrg7zo29q3i6NwBkb1AGKnFlN6v1I5o5kbsp6Gr6ElldZnHvwklvNjzi+Ti4eLVmk9LBGk232XmgmMkTHPheSatBODFmWuA0FRkdNFKZI0y47Rae5BE95LhnSjBuOJxyAUc02tDKJxb9lo7FYsTn1tAc1xI0IJDS0D2RWtdSRu0Gy0VgYlhvgjefNYNTItF8EDXNas3SIhbbcSXOrm40H0WZyUY3Y3ZlXVOWkEEjDoei8xiI9q25cyxF2OiXHewmbQ0DxqOPMLyuMwvYy09390Jk7mZarDHIKSRseAajE0Gh4iqhp4uvTVoTaXRN2+AaRkqAyRXbnZZ9tEZjexr48Q71aODsOVQDShbw3rrcMx8cK5KSbTtt3GyqSUXFPR7kKOyFuiPejD2j/LcCPI0d8l3Fj8JV0jK3irfj1JKdSz1N1s1sXPa3B9oxRQNNMJykdTcAfVHvHw4rsYKhTkr02rc2t39kXq2LpYVcpz5LeMfHq+7ZHVrvsEcEbY4mBjG6AfU8TzOZXWjFRVkefrVqlabqVHdvmZK2IggCAICP26+JIJS1zQ9hzadDQ9MjTTRRuTTPM4zi2IwOJdOpFSi9Vydn6abbeZHL7tjpySTT2RuA4fqVHNuRxZ454vE56rsley5L89X9LEcbecsQLKkNrXCc21403HNVMRh1Xp5JPTcuUq86Wn+PoRS9HvDi55rU1rxUKoKCstjv4etCovZ+Bn7IbKS3g84TgiZTHIRUCuYDR+J1M6btTuBs0qTky5CFzoMFx3VYsnME8g1dJSQ1HI0Y09ArkacUTqCRyvauwNhnM1kq2PHjaBrGQcQpyB04KCrTyvMiOULbHcbqtcd6Xa1zgKTRlrx7MjcnDwcMuVFZi1KJIndHz9etgdZ5nxOFMLiOhBoufWp5XoRtWOoehK/cTZbG7MMrJHX2XGkjegcQf9ZVnDTurMki7kettnfdl5PbES0MdiZ/8AHJmB0Gbf9C3XsysZOmWPbJpaC5mZ4H8ipbg823a7LuAN5k1PlosXBCNpb6MjCCSakVryK15m3I0FmtNB1Qwi7abTkViOrN+VzXvOJw5fmquMnplMxM2OXCFzakVCJtF5mZVlvJzHBzTQjSi5lWippqROmdVsL3mNhkADy0FwG4ncvJ1VFTahtyNy+FqgVWwPLngdeG9bxTbsjKTZl2ayk5uyHDf48F6rhn9PTbVXEXj0S0fm+XgtfAgqVUtFqZ4C9kkkrIqlVkBAEBYtlqbEwveaAfPgAsNpasgxOJp4ak6tR6L9sQS9L2Mr6u00A3NB/PiVA53Z89x2PqYyrnltyXRffq/oYdpc5rain84LVsio4V1IOSZrpZg8EOFfyWbiEK1J3V/oR++rpeG4mZ+5v04b+iyu87eFrxVszyv0/HmdJ9EcsbrvDW5PbJIJBvDnOJFf9JbTpyUsEktD1mGk5U1fcsXn6P3yOJbaAAdKsNfk7Nbk5oby9G9qa0lj45cvVFWuPQOFD5hAWvRLe32a0SWR/dZMasBywytyc010LgBrvYBvUcY5XY1Sszf7f7FSTyi0WYNLyKPY4gYtwIJy0yPRbSjcNFj0ebEuu4vtVrkZ2jmFga0ktaCQ41OWJxwjIDLPWuUVKlk1ZiMbas0e3tpE0gmpShwn+k+r5GnmVvPqbmvjc+NuB4c1zaZOFDQgObkeRBW3IwzHtVvNNVqYNTLaSXEcQKLKWlzbkO0oRTisLVGESyyXOTYJpSO+7vN/pjP5975Lz1fiLXEqdGOyun4yX00+JK2rqP7r+LEbs8ORJNKCvX+Z+S6LtOTkzWTa0RYntNTVUaks8rksVZEn2Aurtpu1cO5Hn1d+H9fBcbi2I7Knkju/kSwV9TqC8stSUtR2lhcWhwJGoUri0rtaGGi8VrcGbYbC1gBGZ4/ovpHC+F4fDwVSPtSavmff06fMq1aspacjMXZIQgCAIAgKOFcihhpNWZEds7BDFF2rYziLgKMOGuRJyII0GmVeIW9HB9u2o6WVzznFuHYOEVPLlbdvZ8+W3yIhLe8VG4nFuIaPGFwp7WoHmVpVwFeCzW/fDc5FOkqSyQeZdV+/Js8TAAE8dPy/m5VNiyrW9o0Vrtzgc81siOWFU3dGFZtoXQSdpBI6OTeRo4Dc9pyeOq3Vy9hHXw+23QmN2elJzxhkLWScaDA7odW9D5qVPqd6liVNdGTjY+/n2psmIDuFoDm6HEDl1FPmFkspkC9I10g2h8sWtRiA1xACp61GqwDc7ObXyYGwzP8AvA1v3jhrirhaeLqDXehg9XvbC7MuJPU0oeFdMxSiwwQ+95Kg8DUHxWDKJDta0TRWa2Nz7SMRyH32VOdN/wD3BX3QtuQeqIFbsq8j/wAKK5rF3MWwTObL2ja1bTMbics1FiYqdFwfMzJpLU6RcVvs1r7skUXbAaFje9xLcvMLx+NpYrBSvTqSy+L07maRlckrYG4MFKMw4aDIUpSg8FyYymp9tJu+9+rv++Jkjdt2Os1CccrBr6zaZb82/wA8FeXF8TN2ST8vsyRVGc9ks7ZJ+zgxPbio0kZu8Au5GbhSz1LJ8+4sRuzsFy2RtlgbHlUCrjxcdf08F47FVZYms5/DwLcYWRhXhexd3WnLj+imo4dR1kNORi2V5aQRkVLNXVmCU2C0h7RX1uG7LUqKGHUVmavfa+yS3bI5aM3VlfVo8vJe/wCD1lVwcGuWnw0+VinUVpF9dM0CAIAgCAICB7dxmIsc6V7w7FRrqUFKaUoN/Bdvh1SLjL2UrW25nk+N0JxnC82730drK1uluvTzOa31CcZkFSSPUdlSmXdOnh15LfEXlK8TTBuNOGWpuR03lKx1auaeG7yOSoVacZaSRe7OFTV6lx99F2TxU7i39FTlhre6aPC2d4sy77uvs44idaHEfeNDT5keCnnQUIJMiwOK7epNeFvDYnmy/ossssMVoktMsjJGteGtDYxmK4XVLjUaGhGiqOOp3oYaFlInTJIbLCIbKwMa3TXxOebjzKbFlWSsiKXnIHcjx/mq0s1sDQW5g9bNrwB6oBDsJq0jFoRxWylczueLLfXa/dOqCKAE6uA9qgydUkrL2MWPd6XdIwd9uXtDNp4EFUcPjaNf/wBb16PRrxRqpLkbHZCXtYbRYj6xHawj32AGg6gDwDuKuRehujQx3WbQSyOheaa6AaVPhn4Khi8RHDe3Pb59yIr5XqZW29hZYrFDHH6zpgXuOr8Mb6k+JFBuXD4fjKmJxUqsuUbJcldo1XtvUvejuyjv2l+Q9RhPgXH6Dwcs8ZqKUlT5bvv6L5m8VZEtst9xvkMYNCNK6O4gc15+tRnlU7afIyRPb68pDJ9liDi5+GtNXYvVa3kunwyhBU+3lsvTvZNTjfU3Gy2z7LFH2kpBncMzuYD+FvE8T/DQxuMli55Kfu/PvZ0IQUFdl2224yGmjeHHqtKdKMPEy3cssat2wZEYUTMmwss9OIoagjd/ZSQqxUcsjDiSq6JS5uYcOopXLcvV8AU40pxcWldNNq19LadysilXSTNgu+QhAEAQFKoCqAw7wuyKcASxtfTQnUV4EZjwUkKs4e67ENbD0q3vxTI1eno9gkqWPkjPDJzfI0PzVmGOmtGrnPq8Ioy1i2vVfvmc+vjZUscWh7JKGhBa5pHVrhT5lXozzrVfJnnq1enQm4qbuu5p+prrBssGyte4ANacVAa1I0y65+C1dKN7o0q8UcqTguehsr+u4zR4W0qCCK6bwdBzWKtNzjZFXA4qNCrmlta2hiXH/iNkyhnYI8z2byXR55mgLe7nn3SFV/iz7jt/+boclL0+5kWra2cu7/ZnjgJp81BOi13nTw/Eqc904+J7ivtkm/qDqoHGx0YyUldF1zgeY4LRxNjX227cXfaaOGhGopx/X/laqpZ2kM1tyb7J20zWfDIAXM7juByqKjp9F5DjeF/j4hVYbS18Jc/v5kEr3elj1aLgaJo54D2csbqgfgcK5tcNQDmMuJyWMFxyrR0qrMvX8+fxMxqW3NjZbBHG55jbTG4uPHMkgdBWgCoY/HzxdTNLRLZdF93zMSk5Mgfpem7tnbze7noAKLpcCjpUl4fU3pcy7ZyYbNGwn1WgDrTP5qvVbrVm+8lMCztJNfFSTaSsYJ9c1wyPc20PjAmDAwPfkcAJOm4mpz4eK1pcLxdePZw9mF766Xfza9C3RlGmrvc1lvLy8h4ILTQt4fziqUqPYNwas1uWb5tS01iibNjKs9nc80a0uPACq2p0qlWWWCbfcYbS3N9Ytm3nOQhvIZn9Au3h+AVZ61nl7lq/svUhliEtje2O6oo9G1PF2Z/t4Lu4bhmGw+sY3fV6v8eRXlVlLczV0CMIAgCAIChCAqgCAIDV31crJxX1ZBo78jxCno15U33HL4jwuljI32mtn9H1XyIBaIS1xaaVaSMtMjTJdaLurnz+rF05uD3Ta+BZcFk1T5ERvK+e07rcm/M9VVnUudzD4Ls9XqzTycioWdBaFgkhauNyaE3F3i7GXZb0ezfUcDu6FRSpl+njWveRvrBfTCRU4Xc/5Q+KgnS01Lka0J7M3dyFzLS18YDmv7rg3cHZ1puoc+Gq4/FqMKmEkpuzjqr9V99jZtNWZOF4W5CEBHtp9l2Wt0Ty9zXREEb2uFQSCNd2oO/eruE4hLDxlBK6ZvCeU0162CUPDXMODc4Zgk8KaHkVYw9SDj7L1fLmSqSZNdktkxFSWYVfq1p0bwJ976ddPS4Dh2S1SqteS6fn5G6RL12DY1F+XMJgHNoJBvOhHArl8S4csVHNHSS59e5ktKpl32MexbMMbnIS88Bk39SquH4DRhrVeZ/Bff1N5YhvY3cMLWCjWho4AUXbp0oU45YJJdxA23uXFuYCAIAgCAIAgCAIAgCAwb6tnZQudv0b1Onlr4KWhTzzSKHE8X/Fw0qnPZeL+2/kc3nkpzK7TPm0YtvU8xPxdeCJiUWiF3nZgHubTRx+uS5c04yaPa4apGpSjLqkZNluNk0ILTgeCWkjQ51zHGhGa81jeI1sJinG94tJru/WipiK7o1mmrp6r98TxecUUGGIEVpVxdq4nSpp8uaqQxmIxEu1k33W0sbYXNVvNmsLG+7XkQrsMfiIbu/ivr+S5kPMd3Oe4NjDi5xoAN5P88FaXF4xV6sbJc0/35mMknsdV2WuP7LEA44pD6ztwr+FvL6+QHj+LcVljalo6QWy+r7/AJfE6FOLitXc3a5JIKrDYLTp2jeEszF0X7LG557jSeegHireEwOIxEv7S89kvP8AWZjeXuokVjic1tHuxH6eO9e9wNCvRp5a1TM/l57vxZbimlqX1dNggCAIAgCAIAgCAIAgCAIAgCA09/3S+0YQ14a1tdxJJP8Ab81YoVlSvocfivDamNcUp2S5W5mkOxTv81vwn9VY/mrocr/TU/8A6L4fkDYl3+cPgP6rH81dPUz/AKala3aen5Nbb/RkZHl5tAzpVuDgKa4stOCrV68pJuCs+/YvUeE1aNNQjNad35F57NmyRtILSyuGjQRTImpr0XjOJYGtTXbVJ5m3Y5uP4fVoRVScs13Yh94zNkbR8YPA1zHPT5KvShKk7pkVGMqTvFmikuaM73+Y/arixU+798y6sXNdP3zJLskbNZKuDZZJnDMgA4R7Lcx4neqOMWJxTUVZJeOvey1TxsEtrvuX5JbDeUr/AFLJafGOg8yaKvDguJly+f2J415z2py+BsrBY7S8kvidG0AnvOYa8gGknzUz4Dicrbtor+PcT01Vk/ajZeK+h6XBubmyui6oywSObVzqnMmmpplppRe24XwvDyw8KlSN2+t+vTYlp04uN2blrQBQZBegjFRVkrIsbFVkBAEAQBAEAQBAEAQBAEAQBAEAQFKoCqAIAgMO9rvbPE6JxIDqZtpUUNcqgjl4qGvQjWhkl+2IMRh416eSXd6O5pYNhbI3Vr3/ANTz/toq0eG0Fur+f2K0eGUI7pvxf2NlZ9nLKz1bPF1LQ4+bqqxHDUY7RRYjhKEdoL4GdFGG5Na0dBT6KZJLYnSS2LoWTJVAR29LPgeaaHMfmPNfPuM4J0MU8q0lqvPdfH5oq1I2ZvrNFhY1vAAeQXvKFJUqcYLkkvgWYqySLilMlKoCqAIAgCAIAgPJcgKtCAqgCAIAgCAIChQHlAeggKoAgCAIDySgKgICqAICxabOH4a/hcD5blTxeDhiMjlvGSkvLl5mso3L6uGxQoDygPTUBVAEAQBAUcUAAQFUAQBAEAQBAEAQFKICqAIAgCAo5AAEBVAEAQBAEAQFKICqAIAgCAoUAAQFUAQBAEAQBAam8b3dCWh0bSXDKjzxp7CpYrGqhJRcW7mrdiwL/dia0w4S4gDE5w1NN7FCuJe2oyg1d21GYzxbjUj7oEGmchGhIyqzPQ6cCumbD7durD/9vClfwdfJAUN4c4daf900rStK4P5lxQHuO1Odk3sieAlJ+jOnmgLuKT2WfGf2dEAxSeyz4z+xAMcnsM+M8vc6oBjk9hnxn9iAY5PZZ8Z5+50QDFJ7LPjP7EAxSeyz4z+zqgGOT2GfGf2dUAxyewz4z+xAMUnss+M8/c6IBik9lnxn9iAYpPZZ8Z5e51QGLarwewjFFlxDnEDnkzIA8VDUrKm9U7dbX+RhsuQWxz64Qw/63c+LOi2hVjP3WZL2KT2WfGf2KQDFJ7LPjP7EAxyewz4zy9zqgLU1rLKY+ybXTFLSvmxRzqwh78kvF2BdxSeyz4zz9zopAMUnss+M/sQDFJ7LPjP7OqAY5PYZ8Z/YgAdJ7LPjP7EBo9pJQyaJxrTC8V4FwIB8K18Fx+IzUK0JPazV+l9DSW5rWWprnxNaKntWO7oyAroMh503DgqXbRnOEIa+0nou/wAF8bfIxc20gkxvrZWvFXUOIA0LyKZk1yIfuGZyqM/Skh4q/CP+hyALQ3tG1wg8hSh1pXXzQFWOlDcP2MEZmgkGoboAR4eeXEDJEsjHdyy6ZA4wNaONcj+KufKvAEDY2OVzmAvZgca1bWtMyBnvqM/FAX0AQBAEAQBAEAQBAEAQAhAW4IQ0UGn05LSnTUFZAuLcBAEBqL+wZYzIO6/1MPq93FXF4aLn47s9M99ntbbS+/0NWX5mwEuDi2pyOeev6ldA2K2eSBtXMIpvIJIzoOm4IC6Lwi0xtr1QFRb4yK42+aAvseCAQag5goBJGHCjgCDuIqFhxUlZgs2WxRx+oxra8Bn5qOnRp09IJIxY9vs7Dq0GvJSmTz9jj9hvkEBX7Kz2W+SACyM9lvkgBsjPYb5ICn2Rnst8kBUWRnsN8kBda0AUGgQFUAQBAEAQBAEAQBAEAQBAEBZtFlY+mNjXU0qAdddVHUpQqe+k/EF3CFIBhHAIBRAKICq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3" name="AutoShape 4" descr="data:image/jpeg;base64,/9j/4AAQSkZJRgABAQAAAQABAAD/2wCEAAkGBxQTEhUUExQUFhQWFxgYGRgYFxocFxkbFRcYFhgbGBwYHSggGB8lHRgYITEhJSkrLi4wFyAzODMsNygtLisBCgoKDg0OGxAQGywmICYsLCwsLCwsLCwsLCwsLCwsLCwsLSwsLC0sLCwsLCwsLCwsLCwsLCwtLCwsLCwsLCwsLP/AABEIANwA5QMBEQACEQEDEQH/xAAcAAEAAQUBAQAAAAAAAAAAAAAABgEDBAUHAgj/xABCEAABAwEFBQQHBwIFBAMAAAABAAIDEQQFEiExBkFRYXETIoGRBzJSYpKhsRQjQsHR0vBy4RVTgsLxJDODsnOTov/EABsBAQACAwEBAAAAAAAAAAAAAAADBAECBQYH/8QANxEAAgECBAMFCAEDBAMAAAAAAAECAxEEEiExBUFRE2FxgaEiMpGxwdHh8BQGI0IWUpLxFTNT/9oADAMBAAIRAxEAPwDuKAIAgCAIAgCAIAgCAIAgCAIAgCAIAgCAIAgCAIAgCAIAgCAIAgCAIAgCAIAgCAIAgCAIAgCAIAgCAIAgCAIAgCAIAgCAIAgCAIAgCAoSgAKAqgCAIAgCAIAgCAIAgCA8vdQEncsN2VwaC6r5dhGPvD5j9V5HCcbq0HbEax5Pmvv8zo1sLFv2Ddi1Mw4sQpxXpI47DypdsprL1v8AuvduUXSmpZbamBNe1SGxipJABOmZpouPU48qtWNHCxu27Znt423fnYsxwtlmmbVejKZ5e8DUgbs+J0WG0tzKTex6WTAQBAEAQBAEAQBAEB51QHpAEAQBAEB5QHgSitFVljKUavZSdnpvzv0Ztldrl1WjUIDy5wGZUVatTowz1Gku8yk3sWILWHPc0bgD5kgfRUcBxKOMnNQXsxtq+d78uWxtKGVamSumaGFe01IngesWuAFdSRRUuIYiFChJyklo7d7tyJaMHKa8SK2KFzQcRGe4bvFfOK9VVJXR2DJUJkv3a375hcQGtBOe91KAeRJ8Au3wGVGOKUqjs7aX6lfE5uzsiTr35ySBeki9Diis8dS4feOA8Qwf+x8lxeL1VlVN7bv6HV4bTtep5L6mRdt9SsjAJrWvrZltBoM8/Fc3DcRr0qeW999Xra37zLVfB0pzva223O5udnJi/G9zy55IFDSoFK7tAa/JdbhVR1VKpOV332ul5dShjoKm1CKsu7mzeLrHPCAIAgCAIAgPOqA9IAgCAIAgCAoQgMC35Pb7wI8W5/QnyXlP6kpu8J8ndPy2+bLFHZiKcjmOC5eC4xiMN7N80ej+j3Xqu42lTTLzrWKZDNdut/UdJU70oty6PZePXy9CNUXfUxXvJzJXlsTiquJnnqyu/ReC/e8mUUtjX7MWntJrQd3cp074H0Xqv6fhlU/L6kVbkbq8rRgikePwsc7yaSu/Wlkpyl0TIoK8kjmn+PSk1LqnmAvFTw0azz1Lt9bv7nWVoqyLjdoHAioaRUVy3VzpmoanDqeRyV7mVPUkL3gAk6AVXGjBydkSGuhvcHVtPGq6D4er+96fkxc293X8Q4M1aTTM6Dea8APou3w3E4mhONJyzR213Xg9duj9CtWoRknLZkIt97mWaSXTE6ugrQZNB6Cimr044io5yXz8joUf7UFFHu574xFzXUIGbdxy1oQufXjGlpFaePMmj7erep7ZfUlasGHeDni616ZLGdwd4Oz8dfibqipL2lc6fdJl7Fhmp2hFXUFKV0B501XscN2nZR7X3uZ5mv2faPs9uRmKchCAIChcgKoAgCAIAgCAIAgCAIDAvdlWtpTEHAj6H5FcH+oJUv46jJ+1dNLm+T+ZNRvcsrxROFhmS1aWFzHBpoSCAeFVmLSkmwa/Y2wyRSTiQUqI8JBqHUx1p5hez4HVpyzWeumnPmV6vI2W2EuCxTn3KfEQ38118W7UJeBrS99HH2TrgRhojoXKGbvDqtaqtAJ6kotN41szRvPdPRv9qLjUaH99vktSdvQwYJFftqa3PdvtmCF7t7/u2/6hV5+HL/yBWsLTvmn5Lz39PmL3kl5/b1+RGZ7XRtK5nerbWWNyXNdiwmi5tVFmlqb+5bws8ErJLS4hgPdAaXFzm0Og3CoNenFT8PoxdTtJ7L1ZJWhVqQdOla75t2SX5NzdnpLHbzGcO7B2cWEVc0Ny7w94d7kV2o4323m25G1f+m26EOxazr3tdHfp4bd6J9dF4ttETZWNe1jxVuMUJG40rodyvQlmV0eZxNB0KjpyabW9tUZi2IAgFEAQBAEAQBAEAQBAUJWs5xhFyk7Jc2DFmte5vmvM47j+8MN/yf0X1fwZNGl1MN0g3kea8vOU5ycpNtvmTpBsgOhB8Vo01uZPSwCy+0saaFzQeBIqt405NXSMBtqZqHDwUkaNa+aKd+uwNftNL29mkha8BzsNC4Op3XB1DQb6art0uJ4rs3SrRzLrs/z6GqglK6OSOJaSD+EkHqDQrpqN1dElzwyarxyUGIWljaD1Nra7XTA3gKnqf7Kph6W8iactkUjttFY7I0zGLtFbO+2L/KbR39bu9J4jJn/jV+nSyxUfj4vf7eRmL5mqsdmmtMmGGN8hGXcaTTqRk3xWalOU3aKMqajq2bcWV8TzFIMD25ODt2Vc+VM68FzalKWfI1qX6UlkzI0d42rtHk/hbk0Hc0Z1PXN1OfABdKnFU46eRdpQcnkXi3+9DVC3ySSBkYJqcIaBUvLjQDqTwU0MOmry3Lj4i4SSp6Rj+6neLt20DJobJNgxhjWTPae42agGEbqChBPE7gCupCEsup56XCJ1aE8TTvvdR55ev1XcTZYOEEAQBAEAQBAEAQBAEBj3hZ+0jc3eRl1GY+arYzDqvQlT6rTx5eptF2dznstpoea8SoMt3LL7SpacdTFy9cVuw2htTk6rT45j5ha4qlel4BMmhK5CMkIt9qrM53E/2C7NCFqaRhnqO0kaFZtYyZTbcaGpyotk5PQwcq+01qeJJ816FQsrGLlbG/v13VVLEolgys9rxPJ4lS06WWCRiUrs3GztilnkHZROkDKvIA7pLRVrCTkMTsIzOhJ3KxTpXeiNHJczB/weX7Y2zWgOZI+RvaEkVDXkFzwRUHIk10qrEabzWZvKost0dpvGN1kijjscNIxUHA2pGmo1JOdXZq5bKrIqRtJ3kcu2tfa5nF7rPaCXjCD2MmUbSdTh1ca5cBwK5soTqVHNp9F4fk7eF7OEfeWnet/wQG87RT7vR2/iORW1OOeV+S2OnUl2NPJH3pb+B5u60Ogc17CWyNNQ4ZOHQjMeHFdKEVEzSjGEdUn3NXXqb+w2jGwvcA3PM8d9c+qsReh3KFXPC9rHQfRvCLRM58sz3GMBzIy9xDveNTQgZZcSK89am2hwuO1OwoqNKCSlvJJfDz+Wx1JQnjQgCAIAgCAtRWhri5oObTQjwqoadeFSUoResXZmkZqTaXIuqY3CAIDzI8NFTkFHVqwpRzTdlp6uwOYbbwGG0up6r++PH1h8VfMLz2Ow+Su7bPX7k8JaGgFrVRQsze56ZaqOB3ghTSp3i0YudElt+Kzh29wp+v8AOa86qdqliUhNvtFHrtUIXgaN6nllsHFbOmxc8W68gIpCD+B1PIralSbml3i5AS+gC71jUzbhu+aclsEbpHbw0ZCvtE5NHMkKmqcqk7JG+ZRWps27LyxW6Gy2gYe0cwlwNQWOPewnlRw6hXVSebKyPPpdHX79MtmijjscJ7MVB7NtS2lKZDPPPNXrWVkQbnO5Ra5rUZ5YLR3RgZijf6rSSdRvcSfJaJXdzduysTGw7WuY0NdQ046rcjMlm2za0wDzWQaT0uXFBPYjbQ0NmjDCHUoXte5rcD+PrVHAjLUrFtbnQ4dVcaqjyZxux2cPID6g0qOfLpz5KrPF5ZbaHp8LCNaeW+vIybW5w7mgHkVdhVjUV4s6FTNH2OXzJZsOG2Rwtk8jmNAPZxMzkmqCCSPwx8zSpGWihrYiFPRs5+JpVsXF4ejG995P3V934ao7pZ3lzGlwwktBIrWhIqRXfRbp3R4qaUZNJ3V9+pcWTUIAgBQFKoCIvtrmTve32nZcRXReFljZ0MbOtD/c9OqvscV1XCs5LqyVWW0NkaHN0Py5Fe0w9eFemqkNmdenNTjmRS0WtkYq9wb1OfgNSsVsTSoq9SSQnUjD3maW2bVRNIA3mgc7IV5DUrkV+OwSfYQcvHRff5EMcTGcssfie5LwMjAO6dKluhPIbhXdUrz3E+NTxdPsnDLrd63v6LxLBoNrOymZGyUuxMrhwkBxBFO9UEUyHkp48UxOKjFZV7P+Tvr15rcyp5SAWwiJ5BGnq1Ou+vzH/OnVjFZVKxKpXRgyWsnM6qVRurmbkyua3Y7OM9Pz/wCFw69LLVZPF6EYve1/eHPRdXC0/YIpPU17rcrHZGLmZY7stNqYRBC+QHLEBRmuffdRvzUtGi3K6RjMbTYzZOCS0OithJcw4eza4gYxq17gOmQI8aroRpp6M1cuh0DaO3/YI2R2eJkcTqgFrQAHbxQCgJGdd+fBTpJaIjbuQGBtotE8ttLJHRRgMDyDSgPeIr62ZOYrTNRpXnc3eisTWwbYFrQH0dQanXzUpoZTNt2VzZ5H+yA87dXW2azidndkBjodC5r3NbR3GmKvhzQC5dmrG0NcWue/L13EivQUB6FYuZSuQL0mbVi0v7CM/wDTQu7xGkj25bvwgnLjQkbioK09LHVwtHs9Xu/QgDZnOcMI00HAczwXPm77nXwiqdouzV3ubctB1CgjOUXeLsevcVJao2NwwtfaYWyOa1hkZiLjQYWkGhJ4gYfELams01fqVsbKVPDTdNaqLsl1/G59BrunywIAgCAoUBamnawVcQBzNFFVrU6SzVJJLvZrKcY6yZCZHVJPEk+ZXzqcs0nLq2zgSd3c9RWp7AQ1xaDrT+ZKalia1KLjTk0nvb9+RtGpOKtFmHapw0Oe80AzJP8AM1GlKcurZhJtnPb6vd0r8QJAb6g4U39V3MPh1Tjb4nQpU8iJ9HehjgjDKF2EFztQSRU04jmuP/DVSq3Pbki7fQx74tzXsbIRR47rhyOnTP8A9lawVB0HKEtb7eP/AEZZB9oZKua/j3T9R+a7FJaM3g+Rqu2VqmtDckOzt4YY3gncqGLo3qJksXoaS32irir2HjoaSOhej7YuN0ItlrGJpBdHGfVwj8bx+Ku5ulM865X6VFNZpEbZI5tqxiwsoxgyFAMssungrNzUjLLc91qdI4vAq0Gvq90UJr+ImgpvWi3MnRLtnjtUQEjWvw4cQcARUZg0P8yKkMEK2y2qmaZLPTs6d2g3tI1rwLfqgI3d9z2mdhkZG7swKl5yFPdrm/LPLgsAnFz7O2JjGyl0khIBwvI14UaADnxS4KX3e3byiJmUbDnTe7T/APOnUnglzLWtjQbd7TCzxfZ43Uke2ryCQWxuqMqfidSnEDmQopzsrnQw9H/J/rOTDvGtKAZAcqk/mqE5HcweG7V3l7vzM2K1BooGgDqqzTZ6SlOnSjlhGyMqzWgPOQojg0rklPFQqScVuXpHgZcVoTkl2W26lslGOJlg0wE5tHuO3f0nLorNHFSp6PVHH4jwSji7zj7M+vJ+K+u/idmu+1iWNsjQ4B4qA9pa4dQdF1oyzK54CtSdKo4NptdHdfEyFsRGDel5CAAua4g7/wAI6ncqONxv8WObI34bef8A0Q1q3Zq9rminv2R/qkNHu5nzXmcRxrFVNI+yu7f4v6WObUxlSW2hr3uJNSSTxOZXKlKU3mk231epVbbd2eFiwKFNjJHdsbLI+GrCSGZuaN4486cFdwM4RqWlz2f71JqEkpanOu2zz0K7+Q6CJTs7ev3ZifmWirObeHgfkeSrVaSUs3UmiXH3hUlrjk4U6KKpSk7TW6NjQW2QkEbx+S6VNJq6Nloy7s1cM1tlEcA0ze45NYOLj9AMz4Gk9GDlLQkZ1K7tj7DYh98TPJvB9UdGA0+IlW/41Nu8lcxmZDPSa2B0sUkEYjq1zHBtA04KYTQCgNCR4DgsVYJO6CZ1C6Y+2uqJsdAXWVjW8MTYwKeYop4e6jVnJZ7UQXA1BBIIOoIyIKw3uDDsUp1rvP1WImzJ9s5b5LOY5HtIZIMq/ibWhp8j5bipDUl962SxyPZPKxkj2t7tc8jmKjQ03V0qVi4NHtBtdRuCM4SchTUDea8h+SxcyRt18OLaNyHqtHPj4fUrCNlorm3uGy4S0audmeQGpPmB1PVUOKY+OEoOb32Xj+NySlA5JtS2QWy0Me4ktmfqdxNWnPi0jpXJV6OJ7ajCp1S/Pqd3CUO1tbbmYANFk9DFKMbLYuxRl5y/nNSwp82U8RisuiNrZoQBQefFSTinGxUoYh06in0+R6jsz5ZGxxtL3nINAqSf5vXPUW3Zbnqp1qcIdpJ2ja9zrOxfo+ZZ8MtpwyTahurI+H9Tueg3cV06GEUNZas8VxTj08RelQvGHN839l3fHoTtXTzgQHmRgcCCAQciDoViUVJWexhq+jIZtBsqW1ks9SNSz8Q/p4jlr1XncdwhxvOjt0+32KNbC21h8CN2G0ydo1uI0JzBz0B4rgygrPQpSirG7JUGxEau1X9Ax5Y91CN9CRXhUb1YjhKsoZ0iRUpNXRegt8T/AFJGHkHCvlqoZUpx3TNXGS3RA9tLg7F3bRj7pxzG5jj/ALTu55cF3OHYvtF2c/eXqi7h6uZZXuRuy2kgg7x/P7LoyiW0SK5bsltsoihLcRBdVzqAAUqeJ10AJW1Oln9lEq1PG1lyyWO0GKQh3da4PAoHAjUA8wR/pUqpdm8pk636MbC2G7WPYBilxyOPE1IaPBoA81doxtEzchl43mS8mupUnMEZ2hnxtbycfmD+ijq7Iyjofo52gbHE2F57oyB4HTyW8NjDN5tFsTBbCZWPMcjtXNAc13Nzd55ghGroGBdPo+s1nIdPKZiNGkBrD1aCS7pWnFNEZLG2V8CR8cTaBre9/tH55dFlPmDRGee01EOGjcg3FQkDeK5HzXOxXEqGGlaq2u+1152+xvGm5LQ0tpuu0h/3kUjR7WEloGpNW1C3o4/C1tKdSL89fg9Rkd9TZ3exrGmWTKNgoBvPADiSfmVck8quF7TvyJns1ZXCPtZBSSWhp7DB6jB0Br1JXznjWPeJxFl7sdF9S1BWRzL0q2HBbsYGUrGu6ub92fk1vmuzwSpnwuX/AGtr6/VnpOF1F2DT5NmDs9dza4pMJ44hVoG8U3misYqtL3Y+hrVxbqytD3V6m0vW54o2NMOEAVc6pOIh1MNCdwzyW+Bxspzcat77LTTv2IKsdLo8XBcU1sfghbkD35D6jPHefdGfhp1fam7R/CN7U8PDtcQ7LlH/ACl9l3nYdl9l4bEyjBikPryO9Z3L3W8h8zmrdKjGmtN+pwsdxCri5e1pFbRWy+77zeKUoBAEAQFi22xkTcUjg1tQK9eiw2luQ18RToRzVHZbGh2hu+EgWllMRIzbTC8Oyqab+a4XGsPTVLtl710vErYqMHDtI8+nMhW0F8dk3C098j4Rx68Fw8Jhe0eaWy9SlSp5tWQG2TV1XoacdC9FGvdOW9N391mVFG+U21wzSWmVlmEob2xwd9xwZg5ECutKDLUhRRwsZzT0v1NOzTkjbbd+jw2CGOaOR0oqWykgANJ9UtAzDdQak7l0KtDLHQsuDSI3cd6Ps80c8esbg4Djuc3xFQeqr03lkZizr3pIu1lvu9lrg7zo29q3i6NwBkb1AGKnFlN6v1I5o5kbsp6Gr6ElldZnHvwklvNjzi+Ti4eLVmk9LBGk232XmgmMkTHPheSatBODFmWuA0FRkdNFKZI0y47Rae5BE95LhnSjBuOJxyAUc02tDKJxb9lo7FYsTn1tAc1xI0IJDS0D2RWtdSRu0Gy0VgYlhvgjefNYNTItF8EDXNas3SIhbbcSXOrm40H0WZyUY3Y3ZlXVOWkEEjDoei8xiI9q25cyxF2OiXHewmbQ0DxqOPMLyuMwvYy09390Jk7mZarDHIKSRseAajE0Gh4iqhp4uvTVoTaXRN2+AaRkqAyRXbnZZ9tEZjexr48Q71aODsOVQDShbw3rrcMx8cK5KSbTtt3GyqSUXFPR7kKOyFuiPejD2j/LcCPI0d8l3Fj8JV0jK3irfj1JKdSz1N1s1sXPa3B9oxRQNNMJykdTcAfVHvHw4rsYKhTkr02rc2t39kXq2LpYVcpz5LeMfHq+7ZHVrvsEcEbY4mBjG6AfU8TzOZXWjFRVkefrVqlabqVHdvmZK2IggCAICP26+JIJS1zQ9hzadDQ9MjTTRRuTTPM4zi2IwOJdOpFSi9Vydn6abbeZHL7tjpySTT2RuA4fqVHNuRxZ454vE56rsley5L89X9LEcbecsQLKkNrXCc21403HNVMRh1Xp5JPTcuUq86Wn+PoRS9HvDi55rU1rxUKoKCstjv4etCovZ+Bn7IbKS3g84TgiZTHIRUCuYDR+J1M6btTuBs0qTky5CFzoMFx3VYsnME8g1dJSQ1HI0Y09ArkacUTqCRyvauwNhnM1kq2PHjaBrGQcQpyB04KCrTyvMiOULbHcbqtcd6Xa1zgKTRlrx7MjcnDwcMuVFZi1KJIndHz9etgdZ5nxOFMLiOhBoufWp5XoRtWOoehK/cTZbG7MMrJHX2XGkjegcQf9ZVnDTurMki7kettnfdl5PbES0MdiZ/8AHJmB0Gbf9C3XsysZOmWPbJpaC5mZ4H8ipbg823a7LuAN5k1PlosXBCNpb6MjCCSakVryK15m3I0FmtNB1Qwi7abTkViOrN+VzXvOJw5fmquMnplMxM2OXCFzakVCJtF5mZVlvJzHBzTQjSi5lWippqROmdVsL3mNhkADy0FwG4ncvJ1VFTahtyNy+FqgVWwPLngdeG9bxTbsjKTZl2ayk5uyHDf48F6rhn9PTbVXEXj0S0fm+XgtfAgqVUtFqZ4C9kkkrIqlVkBAEBYtlqbEwveaAfPgAsNpasgxOJp4ak6tR6L9sQS9L2Mr6u00A3NB/PiVA53Z89x2PqYyrnltyXRffq/oYdpc5rain84LVsio4V1IOSZrpZg8EOFfyWbiEK1J3V/oR++rpeG4mZ+5v04b+iyu87eFrxVszyv0/HmdJ9EcsbrvDW5PbJIJBvDnOJFf9JbTpyUsEktD1mGk5U1fcsXn6P3yOJbaAAdKsNfk7Nbk5oby9G9qa0lj45cvVFWuPQOFD5hAWvRLe32a0SWR/dZMasBywytyc010LgBrvYBvUcY5XY1Sszf7f7FSTyi0WYNLyKPY4gYtwIJy0yPRbSjcNFj0ebEuu4vtVrkZ2jmFga0ktaCQ41OWJxwjIDLPWuUVKlk1ZiMbas0e3tpE0gmpShwn+k+r5GnmVvPqbmvjc+NuB4c1zaZOFDQgObkeRBW3IwzHtVvNNVqYNTLaSXEcQKLKWlzbkO0oRTisLVGESyyXOTYJpSO+7vN/pjP5975Lz1fiLXEqdGOyun4yX00+JK2rqP7r+LEbs8ORJNKCvX+Z+S6LtOTkzWTa0RYntNTVUaks8rksVZEn2Aurtpu1cO5Hn1d+H9fBcbi2I7Knkju/kSwV9TqC8stSUtR2lhcWhwJGoUri0rtaGGi8VrcGbYbC1gBGZ4/ovpHC+F4fDwVSPtSavmff06fMq1aspacjMXZIQgCAIAgKOFcihhpNWZEds7BDFF2rYziLgKMOGuRJyII0GmVeIW9HB9u2o6WVzznFuHYOEVPLlbdvZ8+W3yIhLe8VG4nFuIaPGFwp7WoHmVpVwFeCzW/fDc5FOkqSyQeZdV+/Js8TAAE8dPy/m5VNiyrW9o0Vrtzgc81siOWFU3dGFZtoXQSdpBI6OTeRo4Dc9pyeOq3Vy9hHXw+23QmN2elJzxhkLWScaDA7odW9D5qVPqd6liVNdGTjY+/n2psmIDuFoDm6HEDl1FPmFkspkC9I10g2h8sWtRiA1xACp61GqwDc7ObXyYGwzP8AvA1v3jhrirhaeLqDXehg9XvbC7MuJPU0oeFdMxSiwwQ+95Kg8DUHxWDKJDta0TRWa2Nz7SMRyH32VOdN/wD3BX3QtuQeqIFbsq8j/wAKK5rF3MWwTObL2ja1bTMbics1FiYqdFwfMzJpLU6RcVvs1r7skUXbAaFje9xLcvMLx+NpYrBSvTqSy+L07maRlckrYG4MFKMw4aDIUpSg8FyYymp9tJu+9+rv++Jkjdt2Os1CccrBr6zaZb82/wA8FeXF8TN2ST8vsyRVGc9ks7ZJ+zgxPbio0kZu8Au5GbhSz1LJ8+4sRuzsFy2RtlgbHlUCrjxcdf08F47FVZYms5/DwLcYWRhXhexd3WnLj+imo4dR1kNORi2V5aQRkVLNXVmCU2C0h7RX1uG7LUqKGHUVmavfa+yS3bI5aM3VlfVo8vJe/wCD1lVwcGuWnw0+VinUVpF9dM0CAIAgCAICB7dxmIsc6V7w7FRrqUFKaUoN/Bdvh1SLjL2UrW25nk+N0JxnC82730drK1uluvTzOa31CcZkFSSPUdlSmXdOnh15LfEXlK8TTBuNOGWpuR03lKx1auaeG7yOSoVacZaSRe7OFTV6lx99F2TxU7i39FTlhre6aPC2d4sy77uvs44idaHEfeNDT5keCnnQUIJMiwOK7epNeFvDYnmy/ossssMVoktMsjJGteGtDYxmK4XVLjUaGhGiqOOp3oYaFlInTJIbLCIbKwMa3TXxOebjzKbFlWSsiKXnIHcjx/mq0s1sDQW5g9bNrwB6oBDsJq0jFoRxWylczueLLfXa/dOqCKAE6uA9qgydUkrL2MWPd6XdIwd9uXtDNp4EFUcPjaNf/wBb16PRrxRqpLkbHZCXtYbRYj6xHawj32AGg6gDwDuKuRehujQx3WbQSyOheaa6AaVPhn4Khi8RHDe3Pb59yIr5XqZW29hZYrFDHH6zpgXuOr8Mb6k+JFBuXD4fjKmJxUqsuUbJcldo1XtvUvejuyjv2l+Q9RhPgXH6Dwcs8ZqKUlT5bvv6L5m8VZEtst9xvkMYNCNK6O4gc15+tRnlU7afIyRPb68pDJ9liDi5+GtNXYvVa3kunwyhBU+3lsvTvZNTjfU3Gy2z7LFH2kpBncMzuYD+FvE8T/DQxuMli55Kfu/PvZ0IQUFdl2224yGmjeHHqtKdKMPEy3cssat2wZEYUTMmwss9OIoagjd/ZSQqxUcsjDiSq6JS5uYcOopXLcvV8AU40pxcWldNNq19LadysilXSTNgu+QhAEAQFKoCqAw7wuyKcASxtfTQnUV4EZjwUkKs4e67ENbD0q3vxTI1eno9gkqWPkjPDJzfI0PzVmGOmtGrnPq8Ioy1i2vVfvmc+vjZUscWh7JKGhBa5pHVrhT5lXozzrVfJnnq1enQm4qbuu5p+prrBssGyte4ANacVAa1I0y65+C1dKN7o0q8UcqTguehsr+u4zR4W0qCCK6bwdBzWKtNzjZFXA4qNCrmlta2hiXH/iNkyhnYI8z2byXR55mgLe7nn3SFV/iz7jt/+boclL0+5kWra2cu7/ZnjgJp81BOi13nTw/Eqc904+J7ivtkm/qDqoHGx0YyUldF1zgeY4LRxNjX227cXfaaOGhGopx/X/laqpZ2kM1tyb7J20zWfDIAXM7juByqKjp9F5DjeF/j4hVYbS18Jc/v5kEr3elj1aLgaJo54D2csbqgfgcK5tcNQDmMuJyWMFxyrR0qrMvX8+fxMxqW3NjZbBHG55jbTG4uPHMkgdBWgCoY/HzxdTNLRLZdF93zMSk5Mgfpem7tnbze7noAKLpcCjpUl4fU3pcy7ZyYbNGwn1WgDrTP5qvVbrVm+8lMCztJNfFSTaSsYJ9c1wyPc20PjAmDAwPfkcAJOm4mpz4eK1pcLxdePZw9mF766Xfza9C3RlGmrvc1lvLy8h4ILTQt4fziqUqPYNwas1uWb5tS01iibNjKs9nc80a0uPACq2p0qlWWWCbfcYbS3N9Ytm3nOQhvIZn9Au3h+AVZ61nl7lq/svUhliEtje2O6oo9G1PF2Z/t4Lu4bhmGw+sY3fV6v8eRXlVlLczV0CMIAgCAIChCAqgCAIDV31crJxX1ZBo78jxCno15U33HL4jwuljI32mtn9H1XyIBaIS1xaaVaSMtMjTJdaLurnz+rF05uD3Ta+BZcFk1T5ERvK+e07rcm/M9VVnUudzD4Ls9XqzTycioWdBaFgkhauNyaE3F3i7GXZb0ezfUcDu6FRSpl+njWveRvrBfTCRU4Xc/5Q+KgnS01Lka0J7M3dyFzLS18YDmv7rg3cHZ1puoc+Gq4/FqMKmEkpuzjqr9V99jZtNWZOF4W5CEBHtp9l2Wt0Ty9zXREEb2uFQSCNd2oO/eruE4hLDxlBK6ZvCeU0162CUPDXMODc4Zgk8KaHkVYw9SDj7L1fLmSqSZNdktkxFSWYVfq1p0bwJ976ddPS4Dh2S1SqteS6fn5G6RL12DY1F+XMJgHNoJBvOhHArl8S4csVHNHSS59e5ktKpl32MexbMMbnIS88Bk39SquH4DRhrVeZ/Bff1N5YhvY3cMLWCjWho4AUXbp0oU45YJJdxA23uXFuYCAIAgCAIAgCAIAgCAwb6tnZQudv0b1Onlr4KWhTzzSKHE8X/Fw0qnPZeL+2/kc3nkpzK7TPm0YtvU8xPxdeCJiUWiF3nZgHubTRx+uS5c04yaPa4apGpSjLqkZNluNk0ILTgeCWkjQ51zHGhGa81jeI1sJinG94tJru/WipiK7o1mmrp6r98TxecUUGGIEVpVxdq4nSpp8uaqQxmIxEu1k33W0sbYXNVvNmsLG+7XkQrsMfiIbu/ivr+S5kPMd3Oe4NjDi5xoAN5P88FaXF4xV6sbJc0/35mMknsdV2WuP7LEA44pD6ztwr+FvL6+QHj+LcVljalo6QWy+r7/AJfE6FOLitXc3a5JIKrDYLTp2jeEszF0X7LG557jSeegHireEwOIxEv7S89kvP8AWZjeXuokVjic1tHuxH6eO9e9wNCvRp5a1TM/l57vxZbimlqX1dNggCAIAgCAIAgCAIAgCAIAgCA09/3S+0YQ14a1tdxJJP8Ab81YoVlSvocfivDamNcUp2S5W5mkOxTv81vwn9VY/mrocr/TU/8A6L4fkDYl3+cPgP6rH81dPUz/AKala3aen5Nbb/RkZHl5tAzpVuDgKa4stOCrV68pJuCs+/YvUeE1aNNQjNad35F57NmyRtILSyuGjQRTImpr0XjOJYGtTXbVJ5m3Y5uP4fVoRVScs13Yh94zNkbR8YPA1zHPT5KvShKk7pkVGMqTvFmikuaM73+Y/arixU+798y6sXNdP3zJLskbNZKuDZZJnDMgA4R7Lcx4neqOMWJxTUVZJeOvey1TxsEtrvuX5JbDeUr/AFLJafGOg8yaKvDguJly+f2J415z2py+BsrBY7S8kvidG0AnvOYa8gGknzUz4Dicrbtor+PcT01Vk/ajZeK+h6XBubmyui6oywSObVzqnMmmpplppRe24XwvDyw8KlSN2+t+vTYlp04uN2blrQBQZBegjFRVkrIsbFVkBAEAQBAEAQBAEAQBAEAQBAEAQFKoCqAIAgMO9rvbPE6JxIDqZtpUUNcqgjl4qGvQjWhkl+2IMRh416eSXd6O5pYNhbI3Vr3/ANTz/toq0eG0Fur+f2K0eGUI7pvxf2NlZ9nLKz1bPF1LQ4+bqqxHDUY7RRYjhKEdoL4GdFGG5Na0dBT6KZJLYnSS2LoWTJVAR29LPgeaaHMfmPNfPuM4J0MU8q0lqvPdfH5oq1I2ZvrNFhY1vAAeQXvKFJUqcYLkkvgWYqySLilMlKoCqAIAgCAIAgPJcgKtCAqgCAIAgCAIChQHlAeggKoAgCAIDySgKgICqAICxabOH4a/hcD5blTxeDhiMjlvGSkvLl5mso3L6uGxQoDygPTUBVAEAQBAUcUAAQFUAQBAEAQBAEAQFKICqAIAgCAo5AAEBVAEAQBAEAQFKICqAIAgCAoUAAQFUAQBAEAQBAam8b3dCWh0bSXDKjzxp7CpYrGqhJRcW7mrdiwL/dia0w4S4gDE5w1NN7FCuJe2oyg1d21GYzxbjUj7oEGmchGhIyqzPQ6cCumbD7durD/9vClfwdfJAUN4c4daf900rStK4P5lxQHuO1Odk3sieAlJ+jOnmgLuKT2WfGf2dEAxSeyz4z+xAMcnsM+M8vc6oBjk9hnxn9iAY5PZZ8Z5+50QDFJ7LPjP7EAxSeyz4z+zqgGOT2GfGf2dUAxyewz4z+xAMUnss+M8/c6IBik9lnxn9iAYpPZZ8Z5e51QGLarwewjFFlxDnEDnkzIA8VDUrKm9U7dbX+RhsuQWxz64Qw/63c+LOi2hVjP3WZL2KT2WfGf2KQDFJ7LPjP7EAxyewz4zy9zqgLU1rLKY+ybXTFLSvmxRzqwh78kvF2BdxSeyz4zz9zopAMUnss+M/sQDFJ7LPjP7OqAY5PYZ8Z/YgAdJ7LPjP7EBo9pJQyaJxrTC8V4FwIB8K18Fx+IzUK0JPazV+l9DSW5rWWprnxNaKntWO7oyAroMh503DgqXbRnOEIa+0nou/wAF8bfIxc20gkxvrZWvFXUOIA0LyKZk1yIfuGZyqM/Skh4q/CP+hyALQ3tG1wg8hSh1pXXzQFWOlDcP2MEZmgkGoboAR4eeXEDJEsjHdyy6ZA4wNaONcj+KufKvAEDY2OVzmAvZgca1bWtMyBnvqM/FAX0AQBAEAQBAEAQBAEAQAhAW4IQ0UGn05LSnTUFZAuLcBAEBqL+wZYzIO6/1MPq93FXF4aLn47s9M99ntbbS+/0NWX5mwEuDi2pyOeev6ldA2K2eSBtXMIpvIJIzoOm4IC6Lwi0xtr1QFRb4yK42+aAvseCAQag5goBJGHCjgCDuIqFhxUlZgs2WxRx+oxra8Bn5qOnRp09IJIxY9vs7Dq0GvJSmTz9jj9hvkEBX7Kz2W+SACyM9lvkgBsjPYb5ICn2Rnst8kBUWRnsN8kBda0AUGgQFUAQBAEAQBAEAQBAEAQBAEBZtFlY+mNjXU0qAdddVHUpQqe+k/EF3CFIBhHAIBRAKICq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5" name="AutoShape 6" descr="data:image/jpeg;base64,/9j/4AAQSkZJRgABAQAAAQABAAD/2wCEAAkGBxQTEhUUExQUFhQWFxgYGRgYFxocFxkbFRcYFhgbGBwYHSggGB8lHRgYITEhJSkrLi4wFyAzODMsNygtLisBCgoKDg0OGxAQGywmICYsLCwsLCwsLCwsLCwsLCwsLCwsLSwsLC0sLCwsLCwsLCwsLCwsLCwtLCwsLCwsLCwsLP/AABEIANwA5QMBEQACEQEDEQH/xAAcAAEAAQUBAQAAAAAAAAAAAAAABgEDBAUHAgj/xABCEAABAwEFBQQHBwIFBAMAAAABAAIDEQQFEiExBkFRYXETIoGRBzJSYpKhsRQjQsHR0vBy4RVTgsLxJDODsnOTov/EABsBAQACAwEBAAAAAAAAAAAAAAADBAECBQYH/8QANxEAAgECBAMFCAEDBAMAAAAAAAECAxEEEiExBUFRE2FxgaEiMpGxwdHh8BQGI0IWUpLxFTNT/9oADAMBAAIRAxEAPwDuKAIAgCAIAgCAIAgCAIAgCAIAgCAIAgCAIAgCAIAgCAIAgCAIAgCAIAgCAIAgCAIAgCAIAgCAIAgCAIAgCAIAgCAIAgCAIAgCAIAgCAoSgAKAqgCAIAgCAIAgCAIAgCA8vdQEncsN2VwaC6r5dhGPvD5j9V5HCcbq0HbEax5Pmvv8zo1sLFv2Ddi1Mw4sQpxXpI47DypdsprL1v8AuvduUXSmpZbamBNe1SGxipJABOmZpouPU48qtWNHCxu27Znt423fnYsxwtlmmbVejKZ5e8DUgbs+J0WG0tzKTex6WTAQBAEAQBAEAQBAEB51QHpAEAQBAEB5QHgSitFVljKUavZSdnpvzv0Ztldrl1WjUIDy5wGZUVatTowz1Gku8yk3sWILWHPc0bgD5kgfRUcBxKOMnNQXsxtq+d78uWxtKGVamSumaGFe01IngesWuAFdSRRUuIYiFChJyklo7d7tyJaMHKa8SK2KFzQcRGe4bvFfOK9VVJXR2DJUJkv3a375hcQGtBOe91KAeRJ8Au3wGVGOKUqjs7aX6lfE5uzsiTr35ySBeki9Diis8dS4feOA8Qwf+x8lxeL1VlVN7bv6HV4bTtep5L6mRdt9SsjAJrWvrZltBoM8/Fc3DcRr0qeW999Xra37zLVfB0pzva223O5udnJi/G9zy55IFDSoFK7tAa/JdbhVR1VKpOV332ul5dShjoKm1CKsu7mzeLrHPCAIAgCAIAgPOqA9IAgCAIAgCAoQgMC35Pb7wI8W5/QnyXlP6kpu8J8ndPy2+bLFHZiKcjmOC5eC4xiMN7N80ej+j3Xqu42lTTLzrWKZDNdut/UdJU70oty6PZePXy9CNUXfUxXvJzJXlsTiquJnnqyu/ReC/e8mUUtjX7MWntJrQd3cp074H0Xqv6fhlU/L6kVbkbq8rRgikePwsc7yaSu/Wlkpyl0TIoK8kjmn+PSk1LqnmAvFTw0azz1Lt9bv7nWVoqyLjdoHAioaRUVy3VzpmoanDqeRyV7mVPUkL3gAk6AVXGjBydkSGuhvcHVtPGq6D4er+96fkxc293X8Q4M1aTTM6Dea8APou3w3E4mhONJyzR213Xg9duj9CtWoRknLZkIt97mWaSXTE6ugrQZNB6Cimr044io5yXz8joUf7UFFHu574xFzXUIGbdxy1oQufXjGlpFaePMmj7erep7ZfUlasGHeDni616ZLGdwd4Oz8dfibqipL2lc6fdJl7Fhmp2hFXUFKV0B501XscN2nZR7X3uZ5mv2faPs9uRmKchCAIChcgKoAgCAIAgCAIAgCAIDAvdlWtpTEHAj6H5FcH+oJUv46jJ+1dNLm+T+ZNRvcsrxROFhmS1aWFzHBpoSCAeFVmLSkmwa/Y2wyRSTiQUqI8JBqHUx1p5hez4HVpyzWeumnPmV6vI2W2EuCxTn3KfEQ38118W7UJeBrS99HH2TrgRhojoXKGbvDqtaqtAJ6kotN41szRvPdPRv9qLjUaH99vktSdvQwYJFftqa3PdvtmCF7t7/u2/6hV5+HL/yBWsLTvmn5Lz39PmL3kl5/b1+RGZ7XRtK5nerbWWNyXNdiwmi5tVFmlqb+5bws8ErJLS4hgPdAaXFzm0Og3CoNenFT8PoxdTtJ7L1ZJWhVqQdOla75t2SX5NzdnpLHbzGcO7B2cWEVc0Ny7w94d7kV2o4323m25G1f+m26EOxazr3tdHfp4bd6J9dF4ttETZWNe1jxVuMUJG40rodyvQlmV0eZxNB0KjpyabW9tUZi2IAgFEAQBAEAQBAEAQBAUJWs5xhFyk7Jc2DFmte5vmvM47j+8MN/yf0X1fwZNGl1MN0g3kea8vOU5ycpNtvmTpBsgOhB8Vo01uZPSwCy+0saaFzQeBIqt405NXSMBtqZqHDwUkaNa+aKd+uwNftNL29mkha8BzsNC4Op3XB1DQb6art0uJ4rs3SrRzLrs/z6GqglK6OSOJaSD+EkHqDQrpqN1dElzwyarxyUGIWljaD1Nra7XTA3gKnqf7Kph6W8iactkUjttFY7I0zGLtFbO+2L/KbR39bu9J4jJn/jV+nSyxUfj4vf7eRmL5mqsdmmtMmGGN8hGXcaTTqRk3xWalOU3aKMqajq2bcWV8TzFIMD25ODt2Vc+VM68FzalKWfI1qX6UlkzI0d42rtHk/hbk0Hc0Z1PXN1OfABdKnFU46eRdpQcnkXi3+9DVC3ySSBkYJqcIaBUvLjQDqTwU0MOmry3Lj4i4SSp6Rj+6neLt20DJobJNgxhjWTPae42agGEbqChBPE7gCupCEsup56XCJ1aE8TTvvdR55ev1XcTZYOEEAQBAEAQBAEAQBAEBj3hZ+0jc3eRl1GY+arYzDqvQlT6rTx5eptF2dznstpoea8SoMt3LL7SpacdTFy9cVuw2htTk6rT45j5ha4qlel4BMmhK5CMkIt9qrM53E/2C7NCFqaRhnqO0kaFZtYyZTbcaGpyotk5PQwcq+01qeJJ816FQsrGLlbG/v13VVLEolgys9rxPJ4lS06WWCRiUrs3GztilnkHZROkDKvIA7pLRVrCTkMTsIzOhJ3KxTpXeiNHJczB/weX7Y2zWgOZI+RvaEkVDXkFzwRUHIk10qrEabzWZvKost0dpvGN1kijjscNIxUHA2pGmo1JOdXZq5bKrIqRtJ3kcu2tfa5nF7rPaCXjCD2MmUbSdTh1ca5cBwK5soTqVHNp9F4fk7eF7OEfeWnet/wQG87RT7vR2/iORW1OOeV+S2OnUl2NPJH3pb+B5u60Ogc17CWyNNQ4ZOHQjMeHFdKEVEzSjGEdUn3NXXqb+w2jGwvcA3PM8d9c+qsReh3KFXPC9rHQfRvCLRM58sz3GMBzIy9xDveNTQgZZcSK89am2hwuO1OwoqNKCSlvJJfDz+Wx1JQnjQgCAIAgCAtRWhri5oObTQjwqoadeFSUoResXZmkZqTaXIuqY3CAIDzI8NFTkFHVqwpRzTdlp6uwOYbbwGG0up6r++PH1h8VfMLz2Ow+Su7bPX7k8JaGgFrVRQsze56ZaqOB3ghTSp3i0YudElt+Kzh29wp+v8AOa86qdqliUhNvtFHrtUIXgaN6nllsHFbOmxc8W68gIpCD+B1PIralSbml3i5AS+gC71jUzbhu+aclsEbpHbw0ZCvtE5NHMkKmqcqk7JG+ZRWps27LyxW6Gy2gYe0cwlwNQWOPewnlRw6hXVSebKyPPpdHX79MtmijjscJ7MVB7NtS2lKZDPPPNXrWVkQbnO5Ra5rUZ5YLR3RgZijf6rSSdRvcSfJaJXdzduysTGw7WuY0NdQ046rcjMlm2za0wDzWQaT0uXFBPYjbQ0NmjDCHUoXte5rcD+PrVHAjLUrFtbnQ4dVcaqjyZxux2cPID6g0qOfLpz5KrPF5ZbaHp8LCNaeW+vIybW5w7mgHkVdhVjUV4s6FTNH2OXzJZsOG2Rwtk8jmNAPZxMzkmqCCSPwx8zSpGWihrYiFPRs5+JpVsXF4ejG995P3V934ao7pZ3lzGlwwktBIrWhIqRXfRbp3R4qaUZNJ3V9+pcWTUIAgBQFKoCIvtrmTve32nZcRXReFljZ0MbOtD/c9OqvscV1XCs5LqyVWW0NkaHN0Py5Fe0w9eFemqkNmdenNTjmRS0WtkYq9wb1OfgNSsVsTSoq9SSQnUjD3maW2bVRNIA3mgc7IV5DUrkV+OwSfYQcvHRff5EMcTGcssfie5LwMjAO6dKluhPIbhXdUrz3E+NTxdPsnDLrd63v6LxLBoNrOymZGyUuxMrhwkBxBFO9UEUyHkp48UxOKjFZV7P+Tvr15rcyp5SAWwiJ5BGnq1Ou+vzH/OnVjFZVKxKpXRgyWsnM6qVRurmbkyua3Y7OM9Pz/wCFw69LLVZPF6EYve1/eHPRdXC0/YIpPU17rcrHZGLmZY7stNqYRBC+QHLEBRmuffdRvzUtGi3K6RjMbTYzZOCS0OithJcw4eza4gYxq17gOmQI8aroRpp6M1cuh0DaO3/YI2R2eJkcTqgFrQAHbxQCgJGdd+fBTpJaIjbuQGBtotE8ttLJHRRgMDyDSgPeIr62ZOYrTNRpXnc3eisTWwbYFrQH0dQanXzUpoZTNt2VzZ5H+yA87dXW2azidndkBjodC5r3NbR3GmKvhzQC5dmrG0NcWue/L13EivQUB6FYuZSuQL0mbVi0v7CM/wDTQu7xGkj25bvwgnLjQkbioK09LHVwtHs9Xu/QgDZnOcMI00HAczwXPm77nXwiqdouzV3ubctB1CgjOUXeLsevcVJao2NwwtfaYWyOa1hkZiLjQYWkGhJ4gYfELams01fqVsbKVPDTdNaqLsl1/G59BrunywIAgCAoUBamnawVcQBzNFFVrU6SzVJJLvZrKcY6yZCZHVJPEk+ZXzqcs0nLq2zgSd3c9RWp7AQ1xaDrT+ZKalia1KLjTk0nvb9+RtGpOKtFmHapw0Oe80AzJP8AM1GlKcurZhJtnPb6vd0r8QJAb6g4U39V3MPh1Tjb4nQpU8iJ9HehjgjDKF2EFztQSRU04jmuP/DVSq3Pbki7fQx74tzXsbIRR47rhyOnTP8A9lawVB0HKEtb7eP/AEZZB9oZKua/j3T9R+a7FJaM3g+Rqu2VqmtDckOzt4YY3gncqGLo3qJksXoaS32irir2HjoaSOhej7YuN0ItlrGJpBdHGfVwj8bx+Ku5ulM865X6VFNZpEbZI5tqxiwsoxgyFAMssungrNzUjLLc91qdI4vAq0Gvq90UJr+ImgpvWi3MnRLtnjtUQEjWvw4cQcARUZg0P8yKkMEK2y2qmaZLPTs6d2g3tI1rwLfqgI3d9z2mdhkZG7swKl5yFPdrm/LPLgsAnFz7O2JjGyl0khIBwvI14UaADnxS4KX3e3byiJmUbDnTe7T/APOnUnglzLWtjQbd7TCzxfZ43Uke2ryCQWxuqMqfidSnEDmQopzsrnQw9H/J/rOTDvGtKAZAcqk/mqE5HcweG7V3l7vzM2K1BooGgDqqzTZ6SlOnSjlhGyMqzWgPOQojg0rklPFQqScVuXpHgZcVoTkl2W26lslGOJlg0wE5tHuO3f0nLorNHFSp6PVHH4jwSji7zj7M+vJ+K+u/idmu+1iWNsjQ4B4qA9pa4dQdF1oyzK54CtSdKo4NptdHdfEyFsRGDel5CAAua4g7/wAI6ncqONxv8WObI34bef8A0Q1q3Zq9rminv2R/qkNHu5nzXmcRxrFVNI+yu7f4v6WObUxlSW2hr3uJNSSTxOZXKlKU3mk231epVbbd2eFiwKFNjJHdsbLI+GrCSGZuaN4486cFdwM4RqWlz2f71JqEkpanOu2zz0K7+Q6CJTs7ev3ZifmWirObeHgfkeSrVaSUs3UmiXH3hUlrjk4U6KKpSk7TW6NjQW2QkEbx+S6VNJq6Nloy7s1cM1tlEcA0ze45NYOLj9AMz4Gk9GDlLQkZ1K7tj7DYh98TPJvB9UdGA0+IlW/41Nu8lcxmZDPSa2B0sUkEYjq1zHBtA04KYTQCgNCR4DgsVYJO6CZ1C6Y+2uqJsdAXWVjW8MTYwKeYop4e6jVnJZ7UQXA1BBIIOoIyIKw3uDDsUp1rvP1WImzJ9s5b5LOY5HtIZIMq/ibWhp8j5bipDUl962SxyPZPKxkj2t7tc8jmKjQ03V0qVi4NHtBtdRuCM4SchTUDea8h+SxcyRt18OLaNyHqtHPj4fUrCNlorm3uGy4S0audmeQGpPmB1PVUOKY+OEoOb32Xj+NySlA5JtS2QWy0Me4ktmfqdxNWnPi0jpXJV6OJ7ajCp1S/Pqd3CUO1tbbmYANFk9DFKMbLYuxRl5y/nNSwp82U8RisuiNrZoQBQefFSTinGxUoYh06in0+R6jsz5ZGxxtL3nINAqSf5vXPUW3Zbnqp1qcIdpJ2ja9zrOxfo+ZZ8MtpwyTahurI+H9Tueg3cV06GEUNZas8VxTj08RelQvGHN839l3fHoTtXTzgQHmRgcCCAQciDoViUVJWexhq+jIZtBsqW1ks9SNSz8Q/p4jlr1XncdwhxvOjt0+32KNbC21h8CN2G0ydo1uI0JzBz0B4rgygrPQpSirG7JUGxEau1X9Ax5Y91CN9CRXhUb1YjhKsoZ0iRUpNXRegt8T/AFJGHkHCvlqoZUpx3TNXGS3RA9tLg7F3bRj7pxzG5jj/ALTu55cF3OHYvtF2c/eXqi7h6uZZXuRuy2kgg7x/P7LoyiW0SK5bsltsoihLcRBdVzqAAUqeJ10AJW1Oln9lEq1PG1lyyWO0GKQh3da4PAoHAjUA8wR/pUqpdm8pk636MbC2G7WPYBilxyOPE1IaPBoA81doxtEzchl43mS8mupUnMEZ2hnxtbycfmD+ijq7Iyjofo52gbHE2F57oyB4HTyW8NjDN5tFsTBbCZWPMcjtXNAc13Nzd55ghGroGBdPo+s1nIdPKZiNGkBrD1aCS7pWnFNEZLG2V8CR8cTaBre9/tH55dFlPmDRGee01EOGjcg3FQkDeK5HzXOxXEqGGlaq2u+1152+xvGm5LQ0tpuu0h/3kUjR7WEloGpNW1C3o4/C1tKdSL89fg9Rkd9TZ3exrGmWTKNgoBvPADiSfmVck8quF7TvyJns1ZXCPtZBSSWhp7DB6jB0Br1JXznjWPeJxFl7sdF9S1BWRzL0q2HBbsYGUrGu6ub92fk1vmuzwSpnwuX/AGtr6/VnpOF1F2DT5NmDs9dza4pMJ44hVoG8U3misYqtL3Y+hrVxbqytD3V6m0vW54o2NMOEAVc6pOIh1MNCdwzyW+Bxspzcat77LTTv2IKsdLo8XBcU1sfghbkD35D6jPHefdGfhp1fam7R/CN7U8PDtcQ7LlH/ACl9l3nYdl9l4bEyjBikPryO9Z3L3W8h8zmrdKjGmtN+pwsdxCri5e1pFbRWy+77zeKUoBAEAQFi22xkTcUjg1tQK9eiw2luQ18RToRzVHZbGh2hu+EgWllMRIzbTC8Oyqab+a4XGsPTVLtl710vErYqMHDtI8+nMhW0F8dk3C098j4Rx68Fw8Jhe0eaWy9SlSp5tWQG2TV1XoacdC9FGvdOW9N391mVFG+U21wzSWmVlmEob2xwd9xwZg5ECutKDLUhRRwsZzT0v1NOzTkjbbd+jw2CGOaOR0oqWykgANJ9UtAzDdQak7l0KtDLHQsuDSI3cd6Ps80c8esbg4Djuc3xFQeqr03lkZizr3pIu1lvu9lrg7zo29q3i6NwBkb1AGKnFlN6v1I5o5kbsp6Gr6ElldZnHvwklvNjzi+Ti4eLVmk9LBGk232XmgmMkTHPheSatBODFmWuA0FRkdNFKZI0y47Rae5BE95LhnSjBuOJxyAUc02tDKJxb9lo7FYsTn1tAc1xI0IJDS0D2RWtdSRu0Gy0VgYlhvgjefNYNTItF8EDXNas3SIhbbcSXOrm40H0WZyUY3Y3ZlXVOWkEEjDoei8xiI9q25cyxF2OiXHewmbQ0DxqOPMLyuMwvYy09390Jk7mZarDHIKSRseAajE0Gh4iqhp4uvTVoTaXRN2+AaRkqAyRXbnZZ9tEZjexr48Q71aODsOVQDShbw3rrcMx8cK5KSbTtt3GyqSUXFPR7kKOyFuiPejD2j/LcCPI0d8l3Fj8JV0jK3irfj1JKdSz1N1s1sXPa3B9oxRQNNMJykdTcAfVHvHw4rsYKhTkr02rc2t39kXq2LpYVcpz5LeMfHq+7ZHVrvsEcEbY4mBjG6AfU8TzOZXWjFRVkefrVqlabqVHdvmZK2IggCAICP26+JIJS1zQ9hzadDQ9MjTTRRuTTPM4zi2IwOJdOpFSi9Vydn6abbeZHL7tjpySTT2RuA4fqVHNuRxZ454vE56rsley5L89X9LEcbecsQLKkNrXCc21403HNVMRh1Xp5JPTcuUq86Wn+PoRS9HvDi55rU1rxUKoKCstjv4etCovZ+Bn7IbKS3g84TgiZTHIRUCuYDR+J1M6btTuBs0qTky5CFzoMFx3VYsnME8g1dJSQ1HI0Y09ArkacUTqCRyvauwNhnM1kq2PHjaBrGQcQpyB04KCrTyvMiOULbHcbqtcd6Xa1zgKTRlrx7MjcnDwcMuVFZi1KJIndHz9etgdZ5nxOFMLiOhBoufWp5XoRtWOoehK/cTZbG7MMrJHX2XGkjegcQf9ZVnDTurMki7kettnfdl5PbES0MdiZ/8AHJmB0Gbf9C3XsysZOmWPbJpaC5mZ4H8ipbg823a7LuAN5k1PlosXBCNpb6MjCCSakVryK15m3I0FmtNB1Qwi7abTkViOrN+VzXvOJw5fmquMnplMxM2OXCFzakVCJtF5mZVlvJzHBzTQjSi5lWippqROmdVsL3mNhkADy0FwG4ncvJ1VFTahtyNy+FqgVWwPLngdeG9bxTbsjKTZl2ayk5uyHDf48F6rhn9PTbVXEXj0S0fm+XgtfAgqVUtFqZ4C9kkkrIqlVkBAEBYtlqbEwveaAfPgAsNpasgxOJp4ak6tR6L9sQS9L2Mr6u00A3NB/PiVA53Z89x2PqYyrnltyXRffq/oYdpc5rain84LVsio4V1IOSZrpZg8EOFfyWbiEK1J3V/oR++rpeG4mZ+5v04b+iyu87eFrxVszyv0/HmdJ9EcsbrvDW5PbJIJBvDnOJFf9JbTpyUsEktD1mGk5U1fcsXn6P3yOJbaAAdKsNfk7Nbk5oby9G9qa0lj45cvVFWuPQOFD5hAWvRLe32a0SWR/dZMasBywytyc010LgBrvYBvUcY5XY1Sszf7f7FSTyi0WYNLyKPY4gYtwIJy0yPRbSjcNFj0ebEuu4vtVrkZ2jmFga0ktaCQ41OWJxwjIDLPWuUVKlk1ZiMbas0e3tpE0gmpShwn+k+r5GnmVvPqbmvjc+NuB4c1zaZOFDQgObkeRBW3IwzHtVvNNVqYNTLaSXEcQKLKWlzbkO0oRTisLVGESyyXOTYJpSO+7vN/pjP5975Lz1fiLXEqdGOyun4yX00+JK2rqP7r+LEbs8ORJNKCvX+Z+S6LtOTkzWTa0RYntNTVUaks8rksVZEn2Aurtpu1cO5Hn1d+H9fBcbi2I7Knkju/kSwV9TqC8stSUtR2lhcWhwJGoUri0rtaGGi8VrcGbYbC1gBGZ4/ovpHC+F4fDwVSPtSavmff06fMq1aspacjMXZIQgCAIAgKOFcihhpNWZEds7BDFF2rYziLgKMOGuRJyII0GmVeIW9HB9u2o6WVzznFuHYOEVPLlbdvZ8+W3yIhLe8VG4nFuIaPGFwp7WoHmVpVwFeCzW/fDc5FOkqSyQeZdV+/Js8TAAE8dPy/m5VNiyrW9o0Vrtzgc81siOWFU3dGFZtoXQSdpBI6OTeRo4Dc9pyeOq3Vy9hHXw+23QmN2elJzxhkLWScaDA7odW9D5qVPqd6liVNdGTjY+/n2psmIDuFoDm6HEDl1FPmFkspkC9I10g2h8sWtRiA1xACp61GqwDc7ObXyYGwzP8AvA1v3jhrirhaeLqDXehg9XvbC7MuJPU0oeFdMxSiwwQ+95Kg8DUHxWDKJDta0TRWa2Nz7SMRyH32VOdN/wD3BX3QtuQeqIFbsq8j/wAKK5rF3MWwTObL2ja1bTMbics1FiYqdFwfMzJpLU6RcVvs1r7skUXbAaFje9xLcvMLx+NpYrBSvTqSy+L07maRlckrYG4MFKMw4aDIUpSg8FyYymp9tJu+9+rv++Jkjdt2Os1CccrBr6zaZb82/wA8FeXF8TN2ST8vsyRVGc9ks7ZJ+zgxPbio0kZu8Au5GbhSz1LJ8+4sRuzsFy2RtlgbHlUCrjxcdf08F47FVZYms5/DwLcYWRhXhexd3WnLj+imo4dR1kNORi2V5aQRkVLNXVmCU2C0h7RX1uG7LUqKGHUVmavfa+yS3bI5aM3VlfVo8vJe/wCD1lVwcGuWnw0+VinUVpF9dM0CAIAgCAICB7dxmIsc6V7w7FRrqUFKaUoN/Bdvh1SLjL2UrW25nk+N0JxnC82730drK1uluvTzOa31CcZkFSSPUdlSmXdOnh15LfEXlK8TTBuNOGWpuR03lKx1auaeG7yOSoVacZaSRe7OFTV6lx99F2TxU7i39FTlhre6aPC2d4sy77uvs44idaHEfeNDT5keCnnQUIJMiwOK7epNeFvDYnmy/ossssMVoktMsjJGteGtDYxmK4XVLjUaGhGiqOOp3oYaFlInTJIbLCIbKwMa3TXxOebjzKbFlWSsiKXnIHcjx/mq0s1sDQW5g9bNrwB6oBDsJq0jFoRxWylczueLLfXa/dOqCKAE6uA9qgydUkrL2MWPd6XdIwd9uXtDNp4EFUcPjaNf/wBb16PRrxRqpLkbHZCXtYbRYj6xHawj32AGg6gDwDuKuRehujQx3WbQSyOheaa6AaVPhn4Khi8RHDe3Pb59yIr5XqZW29hZYrFDHH6zpgXuOr8Mb6k+JFBuXD4fjKmJxUqsuUbJcldo1XtvUvejuyjv2l+Q9RhPgXH6Dwcs8ZqKUlT5bvv6L5m8VZEtst9xvkMYNCNK6O4gc15+tRnlU7afIyRPb68pDJ9liDi5+GtNXYvVa3kunwyhBU+3lsvTvZNTjfU3Gy2z7LFH2kpBncMzuYD+FvE8T/DQxuMli55Kfu/PvZ0IQUFdl2224yGmjeHHqtKdKMPEy3cssat2wZEYUTMmwss9OIoagjd/ZSQqxUcsjDiSq6JS5uYcOopXLcvV8AU40pxcWldNNq19LadysilXSTNgu+QhAEAQFKoCqAw7wuyKcASxtfTQnUV4EZjwUkKs4e67ENbD0q3vxTI1eno9gkqWPkjPDJzfI0PzVmGOmtGrnPq8Ioy1i2vVfvmc+vjZUscWh7JKGhBa5pHVrhT5lXozzrVfJnnq1enQm4qbuu5p+prrBssGyte4ANacVAa1I0y65+C1dKN7o0q8UcqTguehsr+u4zR4W0qCCK6bwdBzWKtNzjZFXA4qNCrmlta2hiXH/iNkyhnYI8z2byXR55mgLe7nn3SFV/iz7jt/+boclL0+5kWra2cu7/ZnjgJp81BOi13nTw/Eqc904+J7ivtkm/qDqoHGx0YyUldF1zgeY4LRxNjX227cXfaaOGhGopx/X/laqpZ2kM1tyb7J20zWfDIAXM7juByqKjp9F5DjeF/j4hVYbS18Jc/v5kEr3elj1aLgaJo54D2csbqgfgcK5tcNQDmMuJyWMFxyrR0qrMvX8+fxMxqW3NjZbBHG55jbTG4uPHMkgdBWgCoY/HzxdTNLRLZdF93zMSk5Mgfpem7tnbze7noAKLpcCjpUl4fU3pcy7ZyYbNGwn1WgDrTP5qvVbrVm+8lMCztJNfFSTaSsYJ9c1wyPc20PjAmDAwPfkcAJOm4mpz4eK1pcLxdePZw9mF766Xfza9C3RlGmrvc1lvLy8h4ILTQt4fziqUqPYNwas1uWb5tS01iibNjKs9nc80a0uPACq2p0qlWWWCbfcYbS3N9Ytm3nOQhvIZn9Au3h+AVZ61nl7lq/svUhliEtje2O6oo9G1PF2Z/t4Lu4bhmGw+sY3fV6v8eRXlVlLczV0CMIAgCAIChCAqgCAIDV31crJxX1ZBo78jxCno15U33HL4jwuljI32mtn9H1XyIBaIS1xaaVaSMtMjTJdaLurnz+rF05uD3Ta+BZcFk1T5ERvK+e07rcm/M9VVnUudzD4Ls9XqzTycioWdBaFgkhauNyaE3F3i7GXZb0ezfUcDu6FRSpl+njWveRvrBfTCRU4Xc/5Q+KgnS01Lka0J7M3dyFzLS18YDmv7rg3cHZ1puoc+Gq4/FqMKmEkpuzjqr9V99jZtNWZOF4W5CEBHtp9l2Wt0Ty9zXREEb2uFQSCNd2oO/eruE4hLDxlBK6ZvCeU0162CUPDXMODc4Zgk8KaHkVYw9SDj7L1fLmSqSZNdktkxFSWYVfq1p0bwJ976ddPS4Dh2S1SqteS6fn5G6RL12DY1F+XMJgHNoJBvOhHArl8S4csVHNHSS59e5ktKpl32MexbMMbnIS88Bk39SquH4DRhrVeZ/Bff1N5YhvY3cMLWCjWho4AUXbp0oU45YJJdxA23uXFuYCAIAgCAIAgCAIAgCAwb6tnZQudv0b1Onlr4KWhTzzSKHE8X/Fw0qnPZeL+2/kc3nkpzK7TPm0YtvU8xPxdeCJiUWiF3nZgHubTRx+uS5c04yaPa4apGpSjLqkZNluNk0ILTgeCWkjQ51zHGhGa81jeI1sJinG94tJru/WipiK7o1mmrp6r98TxecUUGGIEVpVxdq4nSpp8uaqQxmIxEu1k33W0sbYXNVvNmsLG+7XkQrsMfiIbu/ivr+S5kPMd3Oe4NjDi5xoAN5P88FaXF4xV6sbJc0/35mMknsdV2WuP7LEA44pD6ztwr+FvL6+QHj+LcVljalo6QWy+r7/AJfE6FOLitXc3a5JIKrDYLTp2jeEszF0X7LG557jSeegHireEwOIxEv7S89kvP8AWZjeXuokVjic1tHuxH6eO9e9wNCvRp5a1TM/l57vxZbimlqX1dNggCAIAgCAIAgCAIAgCAIAgCA09/3S+0YQ14a1tdxJJP8Ab81YoVlSvocfivDamNcUp2S5W5mkOxTv81vwn9VY/mrocr/TU/8A6L4fkDYl3+cPgP6rH81dPUz/AKala3aen5Nbb/RkZHl5tAzpVuDgKa4stOCrV68pJuCs+/YvUeE1aNNQjNad35F57NmyRtILSyuGjQRTImpr0XjOJYGtTXbVJ5m3Y5uP4fVoRVScs13Yh94zNkbR8YPA1zHPT5KvShKk7pkVGMqTvFmikuaM73+Y/arixU+798y6sXNdP3zJLskbNZKuDZZJnDMgA4R7Lcx4neqOMWJxTUVZJeOvey1TxsEtrvuX5JbDeUr/AFLJafGOg8yaKvDguJly+f2J415z2py+BsrBY7S8kvidG0AnvOYa8gGknzUz4Dicrbtor+PcT01Vk/ajZeK+h6XBubmyui6oywSObVzqnMmmpplppRe24XwvDyw8KlSN2+t+vTYlp04uN2blrQBQZBegjFRVkrIsbFVkBAEAQBAEAQBAEAQBAEAQBAEAQFKoCqAIAgMO9rvbPE6JxIDqZtpUUNcqgjl4qGvQjWhkl+2IMRh416eSXd6O5pYNhbI3Vr3/ANTz/toq0eG0Fur+f2K0eGUI7pvxf2NlZ9nLKz1bPF1LQ4+bqqxHDUY7RRYjhKEdoL4GdFGG5Na0dBT6KZJLYnSS2LoWTJVAR29LPgeaaHMfmPNfPuM4J0MU8q0lqvPdfH5oq1I2ZvrNFhY1vAAeQXvKFJUqcYLkkvgWYqySLilMlKoCqAIAgCAIAgPJcgKtCAqgCAIAgCAIChQHlAeggKoAgCAIDySgKgICqAICxabOH4a/hcD5blTxeDhiMjlvGSkvLl5mso3L6uGxQoDygPTUBVAEAQBAUcUAAQFUAQBAEAQBAEAQFKICqAIAgCAo5AAEBVAEAQBAEAQFKICqAIAgCAoUAAQFUAQBAEAQBAam8b3dCWh0bSXDKjzxp7CpYrGqhJRcW7mrdiwL/dia0w4S4gDE5w1NN7FCuJe2oyg1d21GYzxbjUj7oEGmchGhIyqzPQ6cCumbD7durD/9vClfwdfJAUN4c4daf900rStK4P5lxQHuO1Odk3sieAlJ+jOnmgLuKT2WfGf2dEAxSeyz4z+xAMcnsM+M8vc6oBjk9hnxn9iAY5PZZ8Z5+50QDFJ7LPjP7EAxSeyz4z+zqgGOT2GfGf2dUAxyewz4z+xAMUnss+M8/c6IBik9lnxn9iAYpPZZ8Z5e51QGLarwewjFFlxDnEDnkzIA8VDUrKm9U7dbX+RhsuQWxz64Qw/63c+LOi2hVjP3WZL2KT2WfGf2KQDFJ7LPjP7EAxyewz4zy9zqgLU1rLKY+ybXTFLSvmxRzqwh78kvF2BdxSeyz4zz9zopAMUnss+M/sQDFJ7LPjP7OqAY5PYZ8Z/YgAdJ7LPjP7EBo9pJQyaJxrTC8V4FwIB8K18Fx+IzUK0JPazV+l9DSW5rWWprnxNaKntWO7oyAroMh503DgqXbRnOEIa+0nou/wAF8bfIxc20gkxvrZWvFXUOIA0LyKZk1yIfuGZyqM/Skh4q/CP+hyALQ3tG1wg8hSh1pXXzQFWOlDcP2MEZmgkGoboAR4eeXEDJEsjHdyy6ZA4wNaONcj+KufKvAEDY2OVzmAvZgca1bWtMyBnvqM/FAX0AQBAEAQBAEAQBAEAQAhAW4IQ0UGn05LSnTUFZAuLcBAEBqL+wZYzIO6/1MPq93FXF4aLn47s9M99ntbbS+/0NWX5mwEuDi2pyOeev6ldA2K2eSBtXMIpvIJIzoOm4IC6Lwi0xtr1QFRb4yK42+aAvseCAQag5goBJGHCjgCDuIqFhxUlZgs2WxRx+oxra8Bn5qOnRp09IJIxY9vs7Dq0GvJSmTz9jj9hvkEBX7Kz2W+SACyM9lvkgBsjPYb5ICn2Rnst8kBUWRnsN8kBda0AUGgQFUAQBAEAQBAEAQBAEAQBAEBZtFlY+mNjXU0qAdddVHUpQqe+k/EF3CFIBhHAIBRAKICqA/9k="/>
          <p:cNvSpPr>
            <a:spLocks noChangeAspect="1" noChangeArrowheads="1"/>
          </p:cNvSpPr>
          <p:nvPr/>
        </p:nvSpPr>
        <p:spPr bwMode="auto">
          <a:xfrm>
            <a:off x="155575" y="-1790700"/>
            <a:ext cx="3876675"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dirty="0"/>
          </a:p>
        </p:txBody>
      </p:sp>
      <p:sp>
        <p:nvSpPr>
          <p:cNvPr id="6" name="TextBox 5"/>
          <p:cNvSpPr txBox="1"/>
          <p:nvPr/>
        </p:nvSpPr>
        <p:spPr>
          <a:xfrm>
            <a:off x="4025354" y="3913445"/>
            <a:ext cx="4812759" cy="1552927"/>
          </a:xfrm>
          <a:prstGeom prst="rect">
            <a:avLst/>
          </a:prstGeom>
        </p:spPr>
        <p:txBody>
          <a:bodyPr vert="horz" wrap="square" lIns="91440" tIns="45720" rIns="91440" bIns="45720" rtlCol="0" anchor="ctr">
            <a:noAutofit/>
          </a:bodyPr>
          <a:lstStyle/>
          <a:p>
            <a:pPr algn="ctr">
              <a:lnSpc>
                <a:spcPct val="200000"/>
              </a:lnSpc>
              <a:spcBef>
                <a:spcPct val="0"/>
              </a:spcBef>
            </a:pPr>
            <a:r>
              <a:rPr lang="en-AU" sz="2400" b="1" dirty="0">
                <a:latin typeface="Calibri" panose="020F0502020204030204" pitchFamily="34" charset="0"/>
              </a:rPr>
              <a:t>Progress to Achievement</a:t>
            </a:r>
          </a:p>
          <a:p>
            <a:pPr marL="0" marR="0" indent="0" algn="ctr" defTabSz="914400" rtl="0" eaLnBrk="1" fontAlgn="auto" latinLnBrk="0" hangingPunct="1">
              <a:lnSpc>
                <a:spcPct val="100000"/>
              </a:lnSpc>
              <a:spcBef>
                <a:spcPct val="0"/>
              </a:spcBef>
              <a:spcAft>
                <a:spcPts val="0"/>
              </a:spcAft>
              <a:buClrTx/>
              <a:buSzTx/>
              <a:buFontTx/>
              <a:buNone/>
              <a:tabLst/>
            </a:pPr>
            <a:endParaRPr kumimoji="0" lang="en-AU" sz="2400" b="1" i="0" u="none" strike="noStrike" kern="1200" cap="none" spc="0" normalizeH="0" baseline="0" noProof="0" dirty="0">
              <a:ln>
                <a:noFill/>
              </a:ln>
              <a:solidFill>
                <a:schemeClr val="tx1"/>
              </a:solidFill>
              <a:effectLst/>
              <a:uLnTx/>
              <a:uFillTx/>
              <a:latin typeface="Perpetua" pitchFamily="18" charset="0"/>
              <a:ea typeface="+mj-ea"/>
              <a:cs typeface="+mj-cs"/>
            </a:endParaRPr>
          </a:p>
        </p:txBody>
      </p:sp>
      <p:sp>
        <p:nvSpPr>
          <p:cNvPr id="10" name="TextBox 9"/>
          <p:cNvSpPr txBox="1"/>
          <p:nvPr/>
        </p:nvSpPr>
        <p:spPr>
          <a:xfrm>
            <a:off x="-580342" y="2533089"/>
            <a:ext cx="4812759" cy="1019038"/>
          </a:xfrm>
          <a:prstGeom prst="rect">
            <a:avLst/>
          </a:prstGeom>
        </p:spPr>
        <p:txBody>
          <a:bodyPr vert="horz" wrap="square" lIns="91440" tIns="45720" rIns="91440" bIns="45720" rtlCol="0" anchor="ctr">
            <a:noAutofit/>
          </a:bodyPr>
          <a:lstStyle/>
          <a:p>
            <a:pPr algn="ctr">
              <a:lnSpc>
                <a:spcPct val="150000"/>
              </a:lnSpc>
              <a:spcBef>
                <a:spcPct val="0"/>
              </a:spcBef>
            </a:pPr>
            <a:r>
              <a:rPr lang="en-AU" sz="2400" b="1" dirty="0">
                <a:latin typeface="Calibri" panose="020F0502020204030204" pitchFamily="34" charset="0"/>
              </a:rPr>
              <a:t>Evaluation capacity </a:t>
            </a:r>
          </a:p>
          <a:p>
            <a:pPr algn="ctr">
              <a:lnSpc>
                <a:spcPct val="150000"/>
              </a:lnSpc>
              <a:spcBef>
                <a:spcPct val="0"/>
              </a:spcBef>
            </a:pPr>
            <a:r>
              <a:rPr lang="en-AU" sz="2400" b="1" dirty="0">
                <a:latin typeface="Calibri" panose="020F0502020204030204" pitchFamily="34" charset="0"/>
              </a:rPr>
              <a:t>building</a:t>
            </a:r>
          </a:p>
          <a:p>
            <a:pPr marL="0" marR="0" indent="0" algn="ctr" defTabSz="914400" rtl="0" eaLnBrk="1" fontAlgn="auto" latinLnBrk="0" hangingPunct="1">
              <a:lnSpc>
                <a:spcPct val="100000"/>
              </a:lnSpc>
              <a:spcBef>
                <a:spcPct val="0"/>
              </a:spcBef>
              <a:spcAft>
                <a:spcPts val="0"/>
              </a:spcAft>
              <a:buClrTx/>
              <a:buSzTx/>
              <a:buFontTx/>
              <a:buNone/>
              <a:tabLst/>
            </a:pPr>
            <a:endParaRPr kumimoji="0" lang="en-AU" sz="2400" b="1" i="0" u="none" strike="noStrike" kern="1200" cap="none" spc="0" normalizeH="0" baseline="0" noProof="0" dirty="0">
              <a:ln>
                <a:noFill/>
              </a:ln>
              <a:solidFill>
                <a:schemeClr val="tx1"/>
              </a:solidFill>
              <a:effectLst/>
              <a:uLnTx/>
              <a:uFillTx/>
              <a:latin typeface="Perpetua" pitchFamily="18" charset="0"/>
              <a:ea typeface="+mj-ea"/>
              <a:cs typeface="+mj-cs"/>
            </a:endParaRPr>
          </a:p>
        </p:txBody>
      </p:sp>
    </p:spTree>
    <p:extLst>
      <p:ext uri="{BB962C8B-B14F-4D97-AF65-F5344CB8AC3E}">
        <p14:creationId xmlns:p14="http://schemas.microsoft.com/office/powerpoint/2010/main" val="4903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lgn="ctr">
              <a:buNone/>
            </a:pPr>
            <a:r>
              <a:rPr lang="en-AU" dirty="0">
                <a:solidFill>
                  <a:srgbClr val="FF0000"/>
                </a:solidFill>
              </a:rPr>
              <a:t>A school mission re impact</a:t>
            </a:r>
          </a:p>
          <a:p>
            <a:pPr marL="0" indent="0">
              <a:buNone/>
            </a:pPr>
            <a:endParaRPr lang="en-AU" dirty="0"/>
          </a:p>
          <a:p>
            <a:pPr marL="0" indent="0">
              <a:buNone/>
            </a:pPr>
            <a:r>
              <a:rPr lang="en-AU" dirty="0"/>
              <a:t>All students are at Level 2 </a:t>
            </a:r>
            <a:r>
              <a:rPr lang="en-AU" dirty="0" err="1"/>
              <a:t>Naplan</a:t>
            </a:r>
            <a:r>
              <a:rPr lang="en-AU" dirty="0"/>
              <a:t> by Year 3</a:t>
            </a:r>
          </a:p>
        </p:txBody>
      </p:sp>
      <p:sp>
        <p:nvSpPr>
          <p:cNvPr id="4" name="TextBox 3"/>
          <p:cNvSpPr txBox="1"/>
          <p:nvPr/>
        </p:nvSpPr>
        <p:spPr>
          <a:xfrm>
            <a:off x="0" y="5729374"/>
            <a:ext cx="9144000" cy="1120877"/>
          </a:xfrm>
          <a:prstGeom prst="rect">
            <a:avLst/>
          </a:prstGeom>
          <a:solidFill>
            <a:schemeClr val="bg1"/>
          </a:solidFill>
        </p:spPr>
        <p:txBody>
          <a:bodyPr wrap="square" rtlCol="0">
            <a:spAutoFit/>
          </a:bodyPr>
          <a:lstStyle/>
          <a:p>
            <a:endParaRPr lang="en-AU" dirty="0"/>
          </a:p>
        </p:txBody>
      </p:sp>
      <p:sp>
        <p:nvSpPr>
          <p:cNvPr id="5" name="TextBox 4"/>
          <p:cNvSpPr txBox="1"/>
          <p:nvPr/>
        </p:nvSpPr>
        <p:spPr>
          <a:xfrm>
            <a:off x="0" y="0"/>
            <a:ext cx="9144000" cy="112087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28847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AU" dirty="0"/>
          </a:p>
        </p:txBody>
      </p:sp>
      <p:pic>
        <p:nvPicPr>
          <p:cNvPr id="23554" name="Picture 2" descr="http://inservice.ascd.org/wp-content/uploads/2015/05/Matthew-Effect-Chart.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818"/>
            <a:ext cx="9291484" cy="68968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1922262" y="1213474"/>
            <a:ext cx="2187056" cy="2916074"/>
          </a:xfrm>
          <a:prstGeom prst="rect">
            <a:avLst/>
          </a:prstGeom>
        </p:spPr>
      </p:pic>
    </p:spTree>
    <p:extLst>
      <p:ext uri="{BB962C8B-B14F-4D97-AF65-F5344CB8AC3E}">
        <p14:creationId xmlns:p14="http://schemas.microsoft.com/office/powerpoint/2010/main" val="2136567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b10fe4516026b9da60ab906d.wyypnpody.netdna-cdn.com/wp-content/uploads/2015/07/Reading-Graph-4-bord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8577963" cy="64945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499" y="21748"/>
            <a:ext cx="9144000" cy="112087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1394239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737123"/>
            <a:ext cx="9144000" cy="1120877"/>
          </a:xfrm>
          <a:prstGeom prst="rect">
            <a:avLst/>
          </a:prstGeom>
          <a:solidFill>
            <a:schemeClr val="bg1"/>
          </a:solidFill>
        </p:spPr>
        <p:txBody>
          <a:bodyPr wrap="square" rtlCol="0">
            <a:spAutoFit/>
          </a:bodyPr>
          <a:lstStyle/>
          <a:p>
            <a:endParaRPr lang="en-AU" dirty="0"/>
          </a:p>
        </p:txBody>
      </p:sp>
      <p:sp>
        <p:nvSpPr>
          <p:cNvPr id="2" name="Oval 1"/>
          <p:cNvSpPr/>
          <p:nvPr/>
        </p:nvSpPr>
        <p:spPr>
          <a:xfrm>
            <a:off x="1115616" y="3429000"/>
            <a:ext cx="720080" cy="43204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itle 2"/>
          <p:cNvSpPr>
            <a:spLocks noGrp="1"/>
          </p:cNvSpPr>
          <p:nvPr>
            <p:ph type="title"/>
          </p:nvPr>
        </p:nvSpPr>
        <p:spPr/>
        <p:txBody>
          <a:bodyPr/>
          <a:lstStyle/>
          <a:p>
            <a:r>
              <a:rPr lang="en-AU" dirty="0"/>
              <a:t>Growth and SES</a:t>
            </a:r>
          </a:p>
        </p:txBody>
      </p:sp>
      <p:graphicFrame>
        <p:nvGraphicFramePr>
          <p:cNvPr id="4" name="Chart 3"/>
          <p:cNvGraphicFramePr>
            <a:graphicFrameLocks/>
          </p:cNvGraphicFramePr>
          <p:nvPr>
            <p:extLst>
              <p:ext uri="{D42A27DB-BD31-4B8C-83A1-F6EECF244321}">
                <p14:modId xmlns:p14="http://schemas.microsoft.com/office/powerpoint/2010/main" val="2587184485"/>
              </p:ext>
            </p:extLst>
          </p:nvPr>
        </p:nvGraphicFramePr>
        <p:xfrm>
          <a:off x="295755" y="1012377"/>
          <a:ext cx="850728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084168" y="1916832"/>
            <a:ext cx="2757536" cy="954107"/>
          </a:xfrm>
          <a:prstGeom prst="rect">
            <a:avLst/>
          </a:prstGeom>
          <a:noFill/>
        </p:spPr>
        <p:txBody>
          <a:bodyPr wrap="square" rtlCol="0">
            <a:spAutoFit/>
          </a:bodyPr>
          <a:lstStyle/>
          <a:p>
            <a:r>
              <a:rPr lang="en-AU" sz="2800" b="1" dirty="0">
                <a:solidFill>
                  <a:srgbClr val="FF0000"/>
                </a:solidFill>
              </a:rPr>
              <a:t>Reading r =  -.</a:t>
            </a:r>
            <a:r>
              <a:rPr lang="en-AU" sz="2200" b="1" dirty="0">
                <a:solidFill>
                  <a:srgbClr val="FF0000"/>
                </a:solidFill>
              </a:rPr>
              <a:t>58</a:t>
            </a:r>
          </a:p>
          <a:p>
            <a:r>
              <a:rPr lang="en-AU" sz="2800" b="1" dirty="0">
                <a:solidFill>
                  <a:srgbClr val="FF0000"/>
                </a:solidFill>
              </a:rPr>
              <a:t>Growth  r =   .11</a:t>
            </a:r>
          </a:p>
        </p:txBody>
      </p:sp>
      <p:sp>
        <p:nvSpPr>
          <p:cNvPr id="6" name="TextBox 5"/>
          <p:cNvSpPr txBox="1"/>
          <p:nvPr/>
        </p:nvSpPr>
        <p:spPr>
          <a:xfrm>
            <a:off x="-36826" y="-37349"/>
            <a:ext cx="9180825" cy="1149118"/>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4275693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p:cNvSpPr/>
          <p:nvPr/>
        </p:nvSpPr>
        <p:spPr>
          <a:xfrm>
            <a:off x="2437980" y="1954230"/>
            <a:ext cx="3770003" cy="36350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13" name="Chart 12"/>
          <p:cNvGraphicFramePr>
            <a:graphicFrameLocks noGrp="1"/>
          </p:cNvGraphicFramePr>
          <p:nvPr>
            <p:extLst>
              <p:ext uri="{D42A27DB-BD31-4B8C-83A1-F6EECF244321}">
                <p14:modId xmlns:p14="http://schemas.microsoft.com/office/powerpoint/2010/main" val="537440209"/>
              </p:ext>
            </p:extLst>
          </p:nvPr>
        </p:nvGraphicFramePr>
        <p:xfrm>
          <a:off x="-1426581" y="1633388"/>
          <a:ext cx="11499124" cy="522461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1209368"/>
          </a:xfrm>
          <a:prstGeom prst="rect">
            <a:avLst/>
          </a:prstGeom>
          <a:solidFill>
            <a:schemeClr val="bg2"/>
          </a:solidFill>
        </p:spPr>
        <p:txBody>
          <a:bodyPr wrap="square" rtlCol="0">
            <a:spAutoFit/>
          </a:bodyPr>
          <a:lstStyle/>
          <a:p>
            <a:endParaRPr lang="en-AU" dirty="0"/>
          </a:p>
        </p:txBody>
      </p:sp>
    </p:spTree>
    <p:extLst>
      <p:ext uri="{BB962C8B-B14F-4D97-AF65-F5344CB8AC3E}">
        <p14:creationId xmlns:p14="http://schemas.microsoft.com/office/powerpoint/2010/main" val="2744977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1"/>
          <p:cNvSpPr>
            <a:spLocks noGrp="1"/>
          </p:cNvSpPr>
          <p:nvPr>
            <p:ph type="ftr" sz="quarter" idx="11"/>
          </p:nvPr>
        </p:nvSpPr>
        <p:spPr bwMode="auto">
          <a:xfrm>
            <a:off x="6727825" y="6408738"/>
            <a:ext cx="1919288"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l" eaLnBrk="1" hangingPunct="1"/>
            <a:endParaRPr lang="en-US" altLang="en-US" dirty="0">
              <a:cs typeface="Arial" pitchFamily="34" charset="0"/>
            </a:endParaRPr>
          </a:p>
        </p:txBody>
      </p:sp>
      <p:pic>
        <p:nvPicPr>
          <p:cNvPr id="225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1598"/>
            <a:ext cx="9124950" cy="675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83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4414839" y="3259016"/>
            <a:ext cx="303288"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62" dirty="0"/>
              <a:t>  </a:t>
            </a:r>
          </a:p>
        </p:txBody>
      </p:sp>
      <p:sp>
        <p:nvSpPr>
          <p:cNvPr id="5124" name="AutoShape 5" descr="data:image/jpeg;base64,/9j/4AAQSkZJRgABAQAAAQABAAD/2wCEAAkGBxQTEhUUExMWFRUVGBgYGBcXGB4dGBgaFxwYHBgXHBocHCggHB4mHBcXIjEhJSksLi4wGB8zODMsNygtLisBCgoKDg0OGhAQGywkICQsLCwsLCwsLCwsLCwsLCwsLCwsLCwsLCwsLCwsLCwsLCwsLCwsLCwsLCwsLCwsLCwsN//AABEIAKgBKwMBIgACEQEDEQH/xAAcAAACAgMBAQAAAAAAAAAAAAAEBQMGAQIHAAj/xABIEAACAQIEAwUEBwQJAwIHAAABAhEAAwQSITEFQVEGEyJhcTKBkaEUI0JSscHRB2JyghUzU5KistLh8BYk8UPiNHODk6PCw//EABkBAAMBAQEAAAAAAAAAAAAAAAECAwAEBf/EACURAAICAgICAgMAAwAAAAAAAAABAhEDIRIxBEEiURNhgRQjcf/aAAwDAQACEQMRAD8AsArM0I+KA3IrC4pTsaAwaKkUUF9JHWtlxajnQbMGhK0xIIU6/Hah/py9ajucVScsMdRrl8OsayTt+hoKUWCyK34TI0/D8akOJbyptdx1gAsUUgGM2RYJ30BgnQGs2sTZuT3aK0bwgO+08vdNYImOKbyoixdJGo+B/wBqLx920jZSqq0A5WVRvMbUMmKtARIo6NZJWsVj6Zb+8PjWpxdv7w+NEFmStRkVk4pPvD41ocQvUUrNZgrWMtYa+K0OKExOvSkbQyZKErzEAa1D9L1GuhOvkKZ2LC3ABnVVaR7QLGN41/HaslZrF64pOvyNZa+h+0PjTU9nrZgi4YbY6EERIMwOVQY3glpFDm+Qn3suYe7KaLxs3NC0uvJgffWJoS5kB8JzDqVj5Sax31SYbCy9RtcoU3aju3gAWZgqjUk6ADrNambkgprtYS+QQRuPKfxoY4lBaNxfrBGmXXMToAPU6VHZxbvbueAJcTSAcwBKgjWBO4+FNQvIMCmhmx1sOUkkrGYhTlXNsGOwJrXAwtzu87MwQMczEk6kZtdp8tNqW8T4hbt5rSibj3PEoUyMzSSdIMrAHr5U1I2xjib7AkAwB0H50JicKGu2LjsBlmNCWJBJ0IBgQeZAojFDxtS7tLeZLNllEnOfwqsl8ScdsnxPc2LZYWmbP9WcxysQdeXp60Rh7Ge2Aw7sK2i2zyIgAlpPPcRQ+Hm9ZRn3FyT6wfzNFYgqbTBrmQZlllidDIHlqKmnaKJC+/jlZblhXOUK6jQ6BFJgkkTt0pdiMFbe8zi+pUlGZFXvHlNsuSY94pjhcJaLObJuG4cxDMZUF94EZDz3mil4ZfOXMQwBJkkiBpEDLHI9KMkmFSaJcCrFbpIK52YrmBXQqAJBEjbpSzG4m7YCJCTlG0sIGm5KCfIinI4PJUs7HKQRqAJHWFBPxqW7gFcywLEaDlAnkd/hQuIuxTwe2XHe3C2eWUA5QFEidFA1MDcmjiw6ioWwwDm2sgZuZmJgn1pmvZe3zZtdfjrVYQc3UUJJpdsxxHB5iDlBgc1n3ajSh8Jgsrg5I13yj8QKa9xGoJPv/Gpr9iYMHbkT18qhHNUaos00LsVhyT9r3f7VvhrBGkHlvvvU19ItsNdm3Mnaqc8DmR74/OpZJar7OjFD8kWi1/RBO3P/AJzqfIOYkQdJIn3jalPCr82F1OpbY66GibFzxAyTPU6fCKnh8f8AHtPsnLHT/wCDe1hEAZrajUoMpZyVMaPJaOZ0oDtfbxNrOuZilxiy93IyjQZZUA9dJ5CmuDVYW45aLcNCTrBMTB0/QUt4pisynxFhm8IZpIBJ3M+fy8q638lxfYkJ8ZJ1Ybj5Nq2ptqs2UJBQi4kESpcsdJO2+9V/6KAfZ2O+dv8AVRV0qznPipIsrlksQTp4IEagipO886acbdm58fRrkrQpWzOOorBcdRRoiY7sVjJWQ46itgaVhNDpEiQevl6VDcM6gxsCQpIgTuNZPvou6j5JQL7QXxbHqBz2rS/gi7AltBBykaSDM7+nwqXZuLYJh7wRxm8RIkEi5Hhj7IX469KZ3ONfU92+VlzewUIGXxSBlgg5lmR11mq52jxrW7SyyiWAISQScs5gub2dTqOZFE8G4glzCXUt3jbZrLmDnBJUHUOJHtE6z1p1a2ikcfps6Fcwy3lsW3zKGQMF6hQoKFuY8Q00mPgLx/iIs+CRbhPqo0VnM+CAYICrOUrzqgYy9ctth7t/G3Sht2ri+J7feEZA6oOesSTGhPnR3aPHXO/Fi44uOzK+ZcqLkBAVcgJLCSYZiPZPWqyla6J8PsjxF8sZ0BgeyIGgiYGgnfSs4eTuZrUppP8Aw+Y6jzqXDDepAJYofijKtvMwlVZWIHkf1g+6iwKjx2DN209tTlLCJiYnfT0rGQt4dcZ8E7r4WLXHXQRIYtz0PStexcvZuMxnO515zABM06scJAs9zByZSp1Mwd9ZnWTS7E8Ys4f6lFZinhyjQLEQCx19+ta0MrBOymGY3Lt0tnBJUMTLGDv+FGHh7Ni2utCqoXLBBLEdR8fgKb2HBAIgSAY8qEsG4zkSoA6gmdPIgD50G6ClZjE4eSWJAB6/7wPnWS1sKFYZoOmh3O3s/rQnBTmuuTvB8/tCnOJtEhP411+PSg8jaoKhTISpA8KjTWNPzmprFvMRImJiRNEYzAXrqMmHZFuHQMwJCjmdAdek1Qe1fAcThYN7EFi3MO+h+Q+FbkugN7ov7LWuWqz2C4u9wNYutnKAMjkyxXYhjzI0186t2SsEGKVoVozJWj2qxivr/wDEfzf/AKirzateFf4R+Aqjgf8AcH+I/hV+UaDfYfZ8vSuzxpU2cPl+jmbcZuyASoB1zZDt96ImpOD8Ve5cZWKlRMECJidajPDHcmWvkgkbCRqZGr1LgMI1q4AwYBpAzKgM5WOpXXYHeudM7WixtRPCbOe5l0nKYkA/I6UHcE0b2cP16+jfhT423kprRO2gjivCriAXLeVipEjureq8x7O8TB676HQzCcOzKGW4CGEgi3b1B1U+xzEH31J/SWW0brHw6lBPtAbNP72/lIoLslxbvbKMJ1e4pBgMIOZdB0DAekV2cY2JbGacPbY3CR0yoB8lrx4aeVwj+S3/AKKY16m4oHJi3+jD/aH+5b/0VkcNP9q3923/AKKY16jxRrYubhrf2rf3bf8Aorw4Yf7Vvgn+imNercUa2IuLYJ0tMyMzNpAISBJAJJFvYb+6qAeIO15e8UlXAKGIAiY2ADDQ+Kur4tyEYggEAwTsK5z2n4naNy0UAJVIL6DnqIOm428zXJ5KSXZkzZZMGdjI02J/81MrRQli7IolTXIWsScetX8Qr2V7vL3qsWIhgQixrzEb+gorhnCPo2Gyi2DcvW7yvcdmUCQcipEGJyz5xRXcsGYq4GYgkFZ1AA3zDpUl17xABuKQuw7v/wB9Hm+hk0VbinZt7uSDbTJbW3C6+xOvLypp2hwzvjDiDky+C2MsyQGXKST7R89NhRrC599f/t/++oLtp2ADOCAVPsx7JBGuY9Kycugao3diYkkxoJO3pW+FXetCKnwooiG+Nu93ZdwuYqJjrqOlR8Kxj3LCuRkOZgQBGxXcEnrQXE+KNLWci5Zyzrm0Gado5bedMOCWv+2/+o//APOmyQrFZoyTnRObZYeG4dxJ39Ryqu8Swbi+wt2iwbVvCWDFgCuraAgRt0qz8NtHKZjceVMrtv2fd/lNee5PHlUe7Oi/jZVeBWSuUNMhQDPURWV4ezS06S3IToSOvlTDDW1DmCSdZ0H5Ghh3oV8pGXM3WRGpjSK78kqZPF7JcJhFtvsymNwx1B1jQQPXyo3FYYd5ZGsFjoSTOgjc0eLIIGYjTzA199aYzDrcu2xnIgO0oRM+CNYPnUm00UQu4w30cqVN36yRIutoR/N+UUk4siYgWkuX8QwzAuWJIAAMnbSTA2mn/aDgoezmW47OhkZ2LDoQBGh93Kk3BuD3nusCVy2zlZ80rOhAA3Jgg7ChNyrQ0Yx7Nux3B0GKxFy0hS0iraEz4n0ZyM2sez8at7WqYYLhyokJuTJJ0zGBrHLatLqeVUSdbJ6t0LnSoWo91FQPboGKyqf9wf4m/BqvbFOZPxNUyws3/wCa5+L1fNK6MF7o4PLTdUcjfEXAgylgrXHBifCAZAOp1hv8NE4VHDW+8eX7xhlzSIyuA0TI3+dacE4dizmXF2ryDVs4e1mLeEKsZtNt6VtxhDjVQWQrG6o70t4mjQyIj4VDl8+Nf072vjZeLhHxj50HaxbC59W4U5LkMdvYOo8+Qqtdqsa9u9a8UWzqAN5XqZ5aU57KvdfLeSNFdQCAdVnxZRA12irQ7siXvA2DdsW2ZCpFsjI24P2QfgD8K24DwK3hrS20+yZnqYiTHUAfCqXwTtJiyWFy6DlGeCqKWAIzKCfInTeF3q1dne0P0lmCjReZIEydCI5HX4V1RyxbQu2tFhr0Vpmb7vzoHi/F0w1vvLxVVmBqSSeSgBdTofhVhCLifG1svBAyiMzFoiegO/xFNVMiRzrlx40nELz5PqsoOhhnYZYDKNtxBHLQ86sHZDtmuKIsLbKXETZjIYJAJkDTloa5sWVucov+Fp44qCa79lyqgP23dceba2792z3bQluz4zcRyrb6kAqRO23Wrz4/3PnVD4gLNviltQMl2c7uqswU3CAiyXi2rloMASTqNQRaV6JxQf2r7YpZtWu8sXlN4BsphWUcwTOjDmPnVOvYiziriXEV1MEEMFHsnwkFTBMZQY6c6tP7SOAXsQtp1Ct3QuZ/swCBB1bWCNqqfDuHtbtIQid6DdneIbLk8QBmIOkc65fItumNGOh7ZExO9H27FV+4mKPdCyy5jpczIYnT2fDtvuRUtt8fmMXbBUEgDKTHqQm9crpaKqLqx+MNWlzD0vw93FKym5cDID4gFXaNY8II186aZiTqSR5AfqahOcovUbNxbA2tVC9mmDNqNDr1jT5+nxrV7VWTA0LO6qfCWtaIFnyqSxbg7U1ilX4zaPfOcrQGUzkaIyqC0xB57U64JjLQw0uwRDdbU6DRbfUijr2FuHEWnBi2g8Q6k5h7okUr/aG/1dodWP4H9KrOfOHFghjqXINscVsKo+stzPiKkZT6efrUl3Hq6Z7VyVWdVCNJHLeBVIwF9QhHMsog9NATvVi4KoGG9Xb/ADf7VB+PBbLRn6A8Nx/Jdi4un3us+Q0pljcZlthdIu59dRoSxBnnz09NqUYjCIdSonfoT5SKcYXHqyC2406HYcv+RQUX7Hdegzs9hEdTmAJzdBtpzPvrfh9tkvXXyQilxPIa6UPguIpZBTKxBkjXn02po4F5ILGCNwf1oxhY7mtoUYzEFpdzCqCfKBvUH7KmZkxF8jS9eLDXaBGg+Xupb+0nFLZw3dAnNdIH8q6t+Q99WfsZh1sYO0h3ygnzLasfiTVWqRIsb4rLHMyaMuAMNd+o5eVVTjmNZWtga5yJ/mmT/h/Cn9nFIFUtdSTpuACecVrBJIgcVCwoq+upqEilMyu4MTf/AJrv+Z6uz7mqbwtfrh/Fc/zPV1Ya7munx9NnH5Hor13vj7VxdCDpb109WPpSu1w9dfCmrZv6lIBmQZPSN+tNrl9fvL8RQiYpFEMwHrXOzrSSNPoE+0Vn/wCXb0/w0HfsZbioWLAgtrA2jkABzpj9Ot/fFIuMWEvHO+Je3GYIqA+wntMxGpkgnfSBSylxQ0Y8nSNeKYzDWCouwC/s+cR5+Yp1ZdbZV4J7s5gM0bdMzZRpprpSfBY0QVLG9kiHVZJBHPXcGR8KWcQ7VIWa13bZWBUudxOk5eY99ZSqmBxrQw7R9rry4i3ds3GW2GNsoSpT6xPCTlJBIYGDP2hWvazi1zE4VlfKQVW4vhGhUnNBmdjz60Be7KNcsKEuEyEKvlWPDBDaXTyVaNxfCzbtAMZyZoMDY7iA56Cn/JN9sVKKKNwXjyYR3YotwPbZPFuuaCIPqBPlW3Y7jDYfEJeEFgCsMCfaEbDXpQPDuLGy5K2LTyCDmUnQ/wA2nur3BLtrvib31c/1ba5bbToT1XlJBjeni9mZ3/snxr6VZzsIYEg+Eqp6EBtY1j1BoHh13vcWMwUrdw9y5sJytdUW/wDAqmqpbxV61aJS7LXB3QHiYA3NM3hIGgJMnpRNni19cdobahbIQEW9IXKYA7ydJroWZaslxrovnE7oaxeAMlVdT1BCzr7iD7xXNcY1wp9UVDyPbnLHPYE9KN4rxrEKbrKQ3eqEMKAAwHgYiTMqXX3J0qu4C7i//UtjVlAzCDqY2Ug8+lc3kZYtorji6HxB7k54LFcmmxYjxEeQE/EVp9FK2clhhbOkMRPrMEEk+ta4y+CzAezbBRfX7Te8/hWl7G5ELFS0RooJJ2GwBNc0d7KPWg9SwtQ7ZmC6tESY1MTWeJWmuW8q3Gtkx4gASI8jpQVvFh7WbKVzKTDCCPUEVjF3ytvMlvvG08IAk7TuR670a2AZ4EwbalixGUSdzsJ0p2NTHMbj1qp2r7ZA2TK8TGkhokDmN/WoLnEMTbDXXuZNBmYtbAgTlEBD1Og3mhRiy3uM4e3c7p7yLc+6Tz5AmIBPQmqBe4/xC9fBtubaMdFABUb76EtQ3ZnCYW+936TeCk7Fzl3mXQkwWmPCRzJp3xXhiooAV2QrC+PwgZtGkDfafUbTSt06opGFqy6cKxZu2Edozaq0CBmQlWgHUag1Wv2jGEtH94/n+tHcL4yioqGFA1gBycx3ljoedbcWxlu6EAZDGbTOvOOXuqkckUtsm4vkc1bEaaGrvwUMMKoKsNTupB9o1tetqiyLY1M/1SMeW0Tr8KMweMDqGBBnfwZT6ECCD5Gn5JoHGhVcMb6Dz0/GoeD4QXmeHgZpBGvIba7UdxbCWnsssICB4csSCNhrMbRVd4VjLuGSXRiM32EzkfBwfkaRv6G7LF/Q97Qlkyj7TFhHT7Pp12p3grZs2s5YXFBOYoJA21+Z6UPgeL2ntoxZlBBlWAB6QVLzSrj2IVA2JsvbyWlMqMwklSoEBgurNzB2owlbpjcdWB9pOz9zHYq3dtPbewoRWGcZ0Ekv4fPbQ1dr2QAAnLHX0rnPZ/E3sUhNqE7uAzNruPskAnltpVq4PxPEYVnGJ+tVguQ7rGpJ2032PSh/svZpcatBmKvh71lJUgBpkgRpI1PKnWDw9mZY27rNpmJUgfuqCdB6UsPaPD6MLVpW8wJgclhf0AqTEdpLbHKNmjppI0IjntptTtCXY2W3lAAMgaDWdOVYoMcTQaFbgjT+qePdC7Vn+lbPO4F/iDL/AJgKagC7gy/Wj1f5lquU+nxH6VSMHiAmR9II5tAM+Z9abrxof8cUYyceiM8fMGNpPur/AHR+lD2E1JBjXkNeXMGs8XxIsQGZczFR9ohcxhS7BCFkkAT1HrQtq68kAJvuSZn4UaKjKfM1Qe1XG0xDmxaJHdMSzCIubTB5gNOh9aecb4o64a+wcAqrL7MHM0qsEmd+dcx7NFmxKD3H0gyPlSSjYYvZbcFwmzadbt25cV9CpXSJ5bEn0qa7wy2ZaGYnTfKAOs/OoMb9YQSdZqa4rZCkBpHTSOc1yyLqvovnBeFrh7KWmK+GdXuE6kzGhgDWoOM38OEKvfwiyD7V38jNUbs3wVycxS0+GzZHVnyXEBEllbQkDpJ6QN66KvZvCZZFnSObtqPca64qElohJM5GnAyPYxGFIOxN/T/LPwFQ8TRsMgLPauKTEIxcTE7FRHrvXSeIcDtzms6AbpMxHSdfdVK/aFhYwqFdYuievstTIVhfYbiTXcqGQtolxBP2hlUe7M/yqwfSD390E6E7k/dS3zJ865h2bxdy1cZVYoRbb1kQedOP6QxTsFVwz3CACsAlrkKASsEchGm1Ct2Ds6Dw/hD4gtlgIMpzHYspkKI56b8vlWl3hbYUd4zs11syqoGi5vtNA1IE8/nTLBcQs4e4OH2zDWrSkADV2JDOQNmkSTGvi8jWmMNy5cbI+RgGKMV0nXLoYkbT5UmXGmrKwlx0V88NuqCRbeDzymfhHSoEuQNTEbzpHrrpV84fZBRWnKxUFlLsSrEajU6idjvUGN4dbZCL9tIJMliJOu4O45RBqaaWjNN7KeLsjQgg9P8AzWl3E5beboJjr0Gx/CrD/wBK2ltjun7pYJ+saVjUkkt4xz3mufYvFXHOS22YDTwnwmNJkb0eUfQKLFwrGW71vMb1qyc2UpduAMDy+zsdIPupN+0Yle5VbqOpDMQpkSIA5a6E1D9GuJaurcUjOpMkESU1579J9KrKAEGAN52HOmhT2gStaYE9+dJ3o7BcdvWmDi6zxHhuEuhy7SGPIaaQRyNDXcLOZgdtYj12pcXn9KrQpb73bVnvM7WhbDtJVAIGgkiR+nqTrTbAYvvwWTIwBAJZgkHp42En0mk3Yjs8vEMSRcdwijM+UCTpA8U6bDkdqvHC+xdvDyqXQ2YzN1XX+6QsH4muXLwul2Xg5Vb6IrHBtJL27ZO2Vpn1KDw/Oq9eutJzXbmhI9sj3aVerPALbHTEJ5gNn1+RHvpXe7BXQzNbuq5Y7NKx5AAMPfNQSe6H5RZVCs/ac/zv/qrPdjoT6kn8abY3s5jLe+GYjqjBvkpn5Ume4ykhlKkbgggj1BAo/IOjJsoPsJ8B+lNMFbtXcBirZv2rTXGSEbwgd1DZyQDvt7PKkty+SOVJuIPB1NUxJ8hJvRfuzOPwuHwgVLoclizNoGLbRkJzQABqdCKjxfbKwVjNdBXTMqxGuo1YfKuXm63IkDX51rM7/OuwhZ0GzxnD3XVVvksxCrnV11YgDUggamulcL7O2kRe9QNcGpMZhM6aE6x6V86qNdOhPwru9rjuIQKHs5tBtM7eZrVYtq9loOHX73yIrAw3Rh/eqvL2sUe3adf+eYFGYPtHZuMqgtLEAAjmfQmjxZqiw3FcHFwQyz7/ANKC/wClrX9mfif1o66niY53UTMhzA9xJUD3UM3EANDiLgPT6n81B+IocWFQK12nAGGun7uVyTuSrq0knc6UXaujO/ISNf0pRx7BL9GvwuvdXCNWOoUkbtUi2gxByr7IIkDoNpBij6MAcTs2rmLezdIyXrYIIPsuvssCNj4T6zVLw5+isHbVwx8I0GkjXTYj8atHamwyul1QMqLGmUQ09Oeh+Rqq4e1mMt86nKVBSD7HGlzeMEAj7O4/UVc+Aqr2jctsHbXQn2fIjka5nj7cEc4pv2Y4n3V4MzPl+0B9pfuxz+NQnjUlotjycXs6/wAFwuEZAtwDvB7Xj0k6gxmgbjkKa8QwOxFxwB9hURiemuRiPWqK37T8Cvs4YkjoijbzIJqbD/tPNwMbGBZxMFs6jWNicorqxxSjTojklb0Pkw9z714/xXWX5IopL237O3L+FPdKS6+IpJJIGYeGdS0GY50rv/tFv5c4wltVAmWuD02zSfhQt/8AaLjVzFbdgZSAQpk6gEHciNRzrUgeih8GIBuMyktqo8tCDvTXh2NGe09xmGQqAyQGA+yJI2Hx6Vrf4jev3nuGwue54mCgAE7Zo0GvOl+Nt5JQwGgMRPM/8GlYUk+nPav551V1bckyrdTr5b866xwnj4u5GVsyMIPPafeDt8K4/wBw151ge2A08hyafeDWLGJu23Pclsyn7IOw6j9aL6oZM6p2idbD96RmUwGUMVLAxlZSDvEjUHYUzscQwCJmLXrYI8QZ3PrMSPfVDtccGPsdxcIW6oME8/lyOs8p89FqY25cw11LgGa06KWH2hPPWJ05VL8a+h+bQ77Vdru8VsLgwbeG+0xLZ7mskCT4Un7MaxyGlV7g3FThbguBQ8bq2zevQjkeVAXWigrpJ/8AFHiuheTuzq17tBh8XYa8tg3LqFQbDEeJWMlSdihAbXf31QMbjrDt9TZ7qdYDMVjpDkka+cVD2fxHcuSdmRlieehHzHzpj/QwOHOVSbq6gqpLToSsCSdCRHlQxwUFSDkyOTtiexeGYjy/5+dDYrDqWXUJmMEnYeZinDdlMWLo7vD3rghSW7sgTzAJAonF9i8eUJ+jPAmRK5vKFDZj8KexCT/qQYPCHC4Zwz3JL3FA58gRrtt60v4H2yxmHUhb7lViEfxj3Zth6VXbtlkYq6lWG4YEEeoNE4fDvcByrOgA8486CjFX+xnNsf4n9oeMfd191tP9NEp2gxdxZbFXvQNA+VVK9griCWRgOpFM+DscnvpciSVoMHbGz3nb2rtxvV2/WocNcMGSTqd94rR7sVHw6GbLnC7tLbb/APN4qKtorpBlJOKXJeOnWr7guzUpmOZlie8DW1tiQYGYsSx05Cqv/wBJX7hJD2hzjOSfeQpE++nhHi7Ys3a0Vvfc1IRRmN4JesauoK/eUyP9vfQuYVeyIVwTBC5iLKb57iA+hYZvlNd/LVxf9ntkPj7X7ud/gpj5muyE0PYr7NmtKeQoc4e2jK4QZlMj1qcNUdxZp7NRDjO0FtZS7ZLK/IEEMPfHwoBr/DTqbVwE/wAf5XIqTiPDxcWOmtKf6JYefvFC0HkyfG31Nt1kaqw36g+VLuF4sG3abcm1b5c8o+dQ8Ewd7F3O7tE6asx9lB1MfIc66X2d7M2MIiqgLMojO+re7ko9PnVY47ByZXO1XZS7ew1hLSBnzFn1AgldpPIRl9aR8H7PtYBBKpfOgz7oAfFHRjp7vWutFfOkfaPC5l71AGuW+m5HMDzG4+FcvmY5cW4lsGRc1ZQx2TtG67XPGu4C6Ek77bVW+1uNsWrWWyihm0UzLCD4iZHu3q3HiH2p9acYbhGGARsVh7IY+y1xcxj1K6anbzri8aMpz+WzrzxjGOj57uNmJJjWnfZ7EXAQiYc3ZM+FWL/KRX0ThMPhV/q0w/8AKEBqbG4EOUILIbbZhlMA6QQRswjka9OVpHnnJcJ2XxN3Dui2SpIcDPCxJOWZ1GkUyt9i8QlxmKhw8eFCDlICgk5gBuBETtXQnxCxKkvJIGWIkbiakw98ASVM9Ac0e/SuWEszluqA1+znlvsniVvXLzWTkW0AIZcxKklgFBmuYdo7v/cv1gZvWAT8CY91fTP0waGDEwSdI84riv7XeyPcXvpVpfqbzeMDZLh1Pubf1nyrrdegIR8HxVrIFJgkkxGrc8s8hNF3L4AhQB6aVUMPbIdSZAEN7uvvqwXGqUhxNxUQ589Y/GvcMxDDMoJCkaryJG2lE8YtyoboY+NAYMxNMujBl6976E+kMDrGtTXmjbUmosgUSaxifvfL9KtHY/tHikxWHUXrjIXS21ssSuRiF0U6AiZBHSl1zBItmzoxzLmYExBhdVPLf8NKtnYGxw7v0zC+l4kBO8cG3mO0MgUg9M340rCtnXrmF/eEDmagvIqKXZ0CAEli0CBuZ2rivajtFcxNxlzMLKsclssxEDZjJ1J89uVV91LabKNh/wA2rcY/Q1tHW+1XGsDdsT9RiXmE2JQ/eMQyge6a5xiVK67jpypZnVNZJIrA4+QdMpjk6Kw+DAikcWHkiTHMGUQTrynT4Uut3gnhM/CrBwLhTXvrVIC5oIHI77dKvnCuweExOGzXVYOWcB0OVhBIjow05ikTV8WGn2jlJugiZqCwXNxFtmGbwg+p3roPEv2TXEk2rveryWAr/Pwn4iq/geD/AEe59cjpcXNlDgjTYHodDyp0kgNt6CeIYjulFtWkAeJiSWY9STvSi9xQxHLyNN+JW1cEg1XsRYg0i32M/wBDPB8TzQrT7+fkaW9oOFi2Q9v+rbl909PTpWlt4o8YjNZuq2oyEj3bU0XTFew/9k1oHF3Cfs2Wj3sgrqjmucfsbsBr18lgpyKBPOSSfwFdPu4J+kjqutUb2SoHD1lLbN7IJHXZR/MdKrOG7cWw7o9i4htlgXFsuPCYzGQ0bTsKaYXtLYvbXDc8/sge8nL8BQlKXpAaYdfZVIGcMeeWYHviD7q3VVInMPhW1vEW2GZVgbA5miemik0t+h4k7XMGo6ZLhj3mCfhUrmzJV2Wns1wVcJYFtdWPiuPHtOefoNgOg9amxHENYtobjdfsr6ttU2KvhRrQNnFS4U6TsvT16elejKXqI6hfZJZwtx9bzyPuJovvO59PxpgiBRAAHoKil+QWOpJ/StlB5sJ8hpSuGjNHK+3lw4bGQFhLv1gMaTswB65pPvFWjsdjXCBs0221yzt5jpTbtX2ct42x3d0kFSWtsDlh4IHqNdqQ8CsfR1TDhXbIozXIOWdyJ259a8ryG8LTj2dOF/kTjItt1c/tZQPIAn4kfgBQHE1yvhQAY74knXQC1d1Jn0GumtYsYtgNdPIkEj4Vrcxum/voS89NaVsP+K7CsZbzT4SwJDAqRoRodz0rawGA0SPVh+QNZ4arG2CZMyR6ToKJFdcJOr6OaUI2yJlYjVV95J/So8dw9L9h7F4BkdSrDy5R0I0IPUUVNZo2zKKR8+9pOBPhrz2rniyxkPJk+wR+Y6z0pcz6A13Dtz2b+mWCE0vJJtnr1tnyP4xXDXsFZVgQQdjuORB85rXehemYujMCOopMgIkHQg1ZsDYGYSNOdRdrIORwoAEqY90fgaMWYU2bgjzqHFakRsBUaGsuYpjDLhmLdhkZiVQeEdJ3E/CmSCKV8NXLBK+0PCZ5SQdOeojWmFx9PWsY10rRnrRnoS9fjYrQoJJdfy/D8zWqqD/sIqK3jBs2h6jWie9jzHUVjFy/Zdws3bt0NdKogRjtmaSRA6bb+ddYFxbXdW7agqSQfFqAFZi37xJj41wXhPE2s3FuWzqOXIjmD5V0HB9s8EQl269206k+BVzAEiCTAIKx76jNVtIpB3ovQ4ip1AJ+XxB1FVXtvjHuYZ1ZCuUhlYeJSAdRIHhMHYgbbmrJwfG2cYGa06XIjVT4hPIjcehpP214hbwdohyrtcBVbWaGIOhY6GFHX0FdOHhOO40Sk5qVJnJHJ11MUDeOvOixjUiCCum+/wATQ1jAvccZdVneud0ipNgeFXLolV0AkkmBpuZNa460bNhiw/rCbY92rH5fOrfw+O7ZNgCBHUAafMk024p+zQ4qzbYXmtOF0RgGtwddhDKTz3qcJ3LY84JR12UTsZaBt3DpOYfhp+dW3C8Uv2oyXW05Mcw+eo9xFA8M7HYrBC4LtvMCRD2/EsddBI94Fb11aZxu0xrxvtbcfCX7dy2pLW2UMvIsImDqN+pqncKwhFpDl5TNHcZP1L+n5infCUHc2wR9hfwFB/EpFti3DcSvJBW4dPveL3a6j3GmKdqrsapbJ6xUl3AI3KKGPCR1ockw0zoeOxehKsABvdbVF8kH/qP6aVT+K8QBIFkvmBkGZcnmzHl6AQKf3eEtc8d+4Qo2/wBKL+lQYvBDuzlC4ex9pzHeXPKTv+A86o5NjmOznati4s3VB/eXYHoeQJ8qfcb43bwtrOwlm9hObHr5Abk/nXMuIXyzCzZWAWARV9pmJ0JPMzGtMcb2f4niWD3LaISFWWddANzozQdzoNzTPLoBbE4vmAYtJPw93QVBieKoo0+XWgsN2UxCDKl1AP3yzn5BfxqfCdjGz57t8P0UWyFH/wCQk+/TyrycnjOcrbOyOWMY6QTwsNfnJrBgnkvr5+Q+VWPC8KRYkZ26t+Q2FA2+FQABddY27sIkemVJA8qnODY+3fusPughB7zbUMfjXVgw48atrZzZsk56vQxv4lE9tgvSTqfQbmg7vE1PsrPmxCD/ABeL5VFZ4TYRsy2kDndyoLn1Yyx95otUA2AHpXQ8jekiKhRDav6a7/ugkfGNakFzyb8PxNb16pjirjnGGwyBzZZwTGjDTpOmxrmnae2MXcN1LYsvvqcwY8ydNJ094muu4iyrqyMJVhBHlXMuMYBsPdNttRurfeU7H15GjHsSbZTzbvpM4doG5DDL6yeVZOHGJTJlaYDjKCTBJAMlYgwedMeKYkMRaJhIz3T+4v2f5jp6TTLg1shS7CHunMR90RCJ7lges0/EXkUrH9nRaiRclth4QSZiOk6jQEmhDwb6p7hbJ3d3umBMwesgbfpV47S4sW0S5zS4rAc2iZA901zjGY1rjOdlZ2fLOgLc/WiZOxhwhRcVkzQUOZG5a+0D0BhfQ++pMczK+Ugggf8ACOo86B4Hci7H3gR+f5U+dgYVxmTpzHUqeR+R5g1mgic3agu60Rfs5GImQDoeo5H4VE6ilGAbiRW9i+y7bfKtbw1rOGY5hG/KOc8qb0KFJdB2OU/KmGEsmMzU0udjLrIC3d238idvMZYn0+dL30AA5ChQUEYXGvZcPaY23GzIYb0n8qgxWJe67Pcd3djqzMST8fwqJjWD5VgkGIcDQn9al4PxE2rg18DGGHrzrQ2lG+prCWQTt8aDVqjJtdHTeGYEkC6QCp9nxDxefSPWrKl94lbhby6etcewPErljW1cNv8Ah0B9RsfeKtnAP2h2wcmMt5pIi5bCgj+NIg+q/CoPDXQZTb9F2XFvkLPdysTCqranqT/tTFuF2MTbV7lsZmAll8LTz1G+vWtFwdl1DKrlWAKsoUgg7EEb6URwNGVCjAjKxiREg0iTiwK+XWipdo+wDvbYYe6CTst3T/Eoj5UE3D7thVW4hWABO66aaMNPnXSXaBQ+CtNlm5GdvbCklPIAHoNJgTVOVofil0c8DVnvKu+N7PWLmy5D1TT/AA+z8qTP2QedLyxylDPyNawDbPnfSLzjeD9UnqefpVF7YcTa9eNvNmW2Y02LDc+g2Hp516vVaXQWQ9jcIGx9ifshnj+AH8yK60azXqHoPo0NYmvV6lCeFbivV6tQrPV6s16maAYmvV6vUKMemlnaPg4xNoqIFxdUPn90+R2PuNer1A1HGUwrd4UuCGzZ7wPLKYS17iJPp507t3K9XqrHaISQl7VYBrio6yTbmR+7zPuiqJcWCa9XqPsZBXDcNcZpRScmp6CPM6e6rAWBr1erBAOJLDb0HNer1IEhe3JoY6aV6vUyME2sRcdlBdzG0sdAOmumlNS1er1ZmRivE1ivUrCR5j0rW5dA3avV6iYFvYqdjUOaftR7q9XqNAOpfsx7bpatDC32YkNFk5SfC3/p6a7zHrFdIw3G7NyQG1HUGfhuK9Xq487cJWjqwxUouyGzxBb15gsMlnmDobh6dco+Z8qa2xmEjUda9XqXDNzycX0LmXCNo2Ntun4Vju26fMfrXq9Xa8SOdTbP/9k="/>
          <p:cNvSpPr>
            <a:spLocks noChangeAspect="1" noChangeArrowheads="1"/>
          </p:cNvSpPr>
          <p:nvPr/>
        </p:nvSpPr>
        <p:spPr bwMode="auto">
          <a:xfrm>
            <a:off x="155575"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sz="1662" dirty="0"/>
          </a:p>
        </p:txBody>
      </p:sp>
      <p:pic>
        <p:nvPicPr>
          <p:cNvPr id="5125" name="Picture 7" descr="http://archive.teachfind.com/ttv/static.teachers.tv/shared/captures/600/C254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1833198"/>
            <a:ext cx="9155113" cy="5024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601" y="0"/>
            <a:ext cx="9144000" cy="112087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594001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p:cNvSpPr txBox="1">
            <a:spLocks noChangeArrowheads="1"/>
          </p:cNvSpPr>
          <p:nvPr/>
        </p:nvSpPr>
        <p:spPr bwMode="auto">
          <a:xfrm>
            <a:off x="611189" y="614749"/>
            <a:ext cx="8281987" cy="1115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AU" altLang="en-US" sz="3323" b="1" dirty="0"/>
              <a:t>Classroom observation – </a:t>
            </a:r>
          </a:p>
          <a:p>
            <a:r>
              <a:rPr lang="en-AU" altLang="en-US" sz="3323" b="1" dirty="0">
                <a:solidFill>
                  <a:srgbClr val="FF0000"/>
                </a:solidFill>
              </a:rPr>
              <a:t>Watch the impact not the teacher!</a:t>
            </a:r>
            <a:endParaRPr lang="en-AU" altLang="en-US" sz="3323" dirty="0">
              <a:solidFill>
                <a:srgbClr val="FF0000"/>
              </a:solidFill>
            </a:endParaRPr>
          </a:p>
        </p:txBody>
      </p:sp>
      <p:sp>
        <p:nvSpPr>
          <p:cNvPr id="6147" name="Rectangle 3"/>
          <p:cNvSpPr>
            <a:spLocks noChangeArrowheads="1"/>
          </p:cNvSpPr>
          <p:nvPr/>
        </p:nvSpPr>
        <p:spPr bwMode="auto">
          <a:xfrm>
            <a:off x="4414839" y="3259016"/>
            <a:ext cx="303288"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AU" altLang="en-US" sz="1662" dirty="0"/>
              <a:t>  </a:t>
            </a:r>
          </a:p>
        </p:txBody>
      </p:sp>
      <p:sp>
        <p:nvSpPr>
          <p:cNvPr id="6148" name="AutoShape 5" descr="data:image/jpeg;base64,/9j/4AAQSkZJRgABAQAAAQABAAD/2wCEAAkGBxQTEhUUExMWFRUVGBgYGBcXGB4dGBgaFxwYHBgXHBocHCggHB4mHBcXIjEhJSksLi4wGB8zODMsNygtLisBCgoKDg0OGhAQGywkICQsLCwsLCwsLCwsLCwsLCwsLCwsLCwsLCwsLCwsLCwsLCwsLCwsLCwsLCwsLCwsLCwsN//AABEIAKgBKwMBIgACEQEDEQH/xAAcAAACAgMBAQAAAAAAAAAAAAAEBQMGAQIHAAj/xABIEAACAQIEAwUEBwQJAwIHAAABAhEAAwQSITEFQVEGEyJhcTKBkaEUI0JSscHRB2JyghUzU5KistLh8BYk8UPiNHODk6PCw//EABkBAAMBAQEAAAAAAAAAAAAAAAECAwAEBf/EACURAAICAgICAgMAAwAAAAAAAAABAhEDIRIxBEEiURNhgRQjcf/aAAwDAQACEQMRAD8AsArM0I+KA3IrC4pTsaAwaKkUUF9JHWtlxajnQbMGhK0xIIU6/Hah/py9ajucVScsMdRrl8OsayTt+hoKUWCyK34TI0/D8akOJbyptdx1gAsUUgGM2RYJ30BgnQGs2sTZuT3aK0bwgO+08vdNYImOKbyoixdJGo+B/wBqLx920jZSqq0A5WVRvMbUMmKtARIo6NZJWsVj6Zb+8PjWpxdv7w+NEFmStRkVk4pPvD41ocQvUUrNZgrWMtYa+K0OKExOvSkbQyZKErzEAa1D9L1GuhOvkKZ2LC3ABnVVaR7QLGN41/HaslZrF64pOvyNZa+h+0PjTU9nrZgi4YbY6EERIMwOVQY3glpFDm+Qn3suYe7KaLxs3NC0uvJgffWJoS5kB8JzDqVj5Sax31SYbCy9RtcoU3aju3gAWZgqjUk6ADrNambkgprtYS+QQRuPKfxoY4lBaNxfrBGmXXMToAPU6VHZxbvbueAJcTSAcwBKgjWBO4+FNQvIMCmhmx1sOUkkrGYhTlXNsGOwJrXAwtzu87MwQMczEk6kZtdp8tNqW8T4hbt5rSibj3PEoUyMzSSdIMrAHr5U1I2xjib7AkAwB0H50JicKGu2LjsBlmNCWJBJ0IBgQeZAojFDxtS7tLeZLNllEnOfwqsl8ScdsnxPc2LZYWmbP9WcxysQdeXp60Rh7Ge2Aw7sK2i2zyIgAlpPPcRQ+Hm9ZRn3FyT6wfzNFYgqbTBrmQZlllidDIHlqKmnaKJC+/jlZblhXOUK6jQ6BFJgkkTt0pdiMFbe8zi+pUlGZFXvHlNsuSY94pjhcJaLObJuG4cxDMZUF94EZDz3mil4ZfOXMQwBJkkiBpEDLHI9KMkmFSaJcCrFbpIK52YrmBXQqAJBEjbpSzG4m7YCJCTlG0sIGm5KCfIinI4PJUs7HKQRqAJHWFBPxqW7gFcywLEaDlAnkd/hQuIuxTwe2XHe3C2eWUA5QFEidFA1MDcmjiw6ioWwwDm2sgZuZmJgn1pmvZe3zZtdfjrVYQc3UUJJpdsxxHB5iDlBgc1n3ajSh8Jgsrg5I13yj8QKa9xGoJPv/Gpr9iYMHbkT18qhHNUaos00LsVhyT9r3f7VvhrBGkHlvvvU19ItsNdm3Mnaqc8DmR74/OpZJar7OjFD8kWi1/RBO3P/AJzqfIOYkQdJIn3jalPCr82F1OpbY66GibFzxAyTPU6fCKnh8f8AHtPsnLHT/wCDe1hEAZrajUoMpZyVMaPJaOZ0oDtfbxNrOuZilxiy93IyjQZZUA9dJ5CmuDVYW45aLcNCTrBMTB0/QUt4pisynxFhm8IZpIBJ3M+fy8q638lxfYkJ8ZJ1Ybj5Nq2ptqs2UJBQi4kESpcsdJO2+9V/6KAfZ2O+dv8AVRV0qznPipIsrlksQTp4IEagipO886acbdm58fRrkrQpWzOOorBcdRRoiY7sVjJWQ46itgaVhNDpEiQevl6VDcM6gxsCQpIgTuNZPvou6j5JQL7QXxbHqBz2rS/gi7AltBBykaSDM7+nwqXZuLYJh7wRxm8RIkEi5Hhj7IX469KZ3ONfU92+VlzewUIGXxSBlgg5lmR11mq52jxrW7SyyiWAISQScs5gub2dTqOZFE8G4glzCXUt3jbZrLmDnBJUHUOJHtE6z1p1a2ikcfps6Fcwy3lsW3zKGQMF6hQoKFuY8Q00mPgLx/iIs+CRbhPqo0VnM+CAYICrOUrzqgYy9ctth7t/G3Sht2ri+J7feEZA6oOesSTGhPnR3aPHXO/Fi44uOzK+ZcqLkBAVcgJLCSYZiPZPWqyla6J8PsjxF8sZ0BgeyIGgiYGgnfSs4eTuZrUppP8Aw+Y6jzqXDDepAJYofijKtvMwlVZWIHkf1g+6iwKjx2DN209tTlLCJiYnfT0rGQt4dcZ8E7r4WLXHXQRIYtz0PStexcvZuMxnO515zABM06scJAs9zByZSp1Mwd9ZnWTS7E8Ys4f6lFZinhyjQLEQCx19+ta0MrBOymGY3Lt0tnBJUMTLGDv+FGHh7Ni2utCqoXLBBLEdR8fgKb2HBAIgSAY8qEsG4zkSoA6gmdPIgD50G6ClZjE4eSWJAB6/7wPnWS1sKFYZoOmh3O3s/rQnBTmuuTvB8/tCnOJtEhP411+PSg8jaoKhTISpA8KjTWNPzmprFvMRImJiRNEYzAXrqMmHZFuHQMwJCjmdAdek1Qe1fAcThYN7EFi3MO+h+Q+FbkugN7ov7LWuWqz2C4u9wNYutnKAMjkyxXYhjzI0186t2SsEGKVoVozJWj2qxivr/wDEfzf/AKirzateFf4R+Aqjgf8AcH+I/hV+UaDfYfZ8vSuzxpU2cPl+jmbcZuyASoB1zZDt96ImpOD8Ve5cZWKlRMECJidajPDHcmWvkgkbCRqZGr1LgMI1q4AwYBpAzKgM5WOpXXYHeudM7WixtRPCbOe5l0nKYkA/I6UHcE0b2cP16+jfhT423kprRO2gjivCriAXLeVipEjureq8x7O8TB676HQzCcOzKGW4CGEgi3b1B1U+xzEH31J/SWW0brHw6lBPtAbNP72/lIoLslxbvbKMJ1e4pBgMIOZdB0DAekV2cY2JbGacPbY3CR0yoB8lrx4aeVwj+S3/AKKY16m4oHJi3+jD/aH+5b/0VkcNP9q3923/AKKY16jxRrYubhrf2rf3bf8Aorw4Yf7Vvgn+imNercUa2IuLYJ0tMyMzNpAISBJAJJFvYb+6qAeIO15e8UlXAKGIAiY2ADDQ+Kur4tyEYggEAwTsK5z2n4naNy0UAJVIL6DnqIOm428zXJ5KSXZkzZZMGdjI02J/81MrRQli7IolTXIWsScetX8Qr2V7vL3qsWIhgQixrzEb+gorhnCPo2Gyi2DcvW7yvcdmUCQcipEGJyz5xRXcsGYq4GYgkFZ1AA3zDpUl17xABuKQuw7v/wB9Hm+hk0VbinZt7uSDbTJbW3C6+xOvLypp2hwzvjDiDky+C2MsyQGXKST7R89NhRrC599f/t/++oLtp2ADOCAVPsx7JBGuY9Kycugao3diYkkxoJO3pW+FXetCKnwooiG+Nu93ZdwuYqJjrqOlR8Kxj3LCuRkOZgQBGxXcEnrQXE+KNLWci5Zyzrm0Gado5bedMOCWv+2/+o//APOmyQrFZoyTnRObZYeG4dxJ39Ryqu8Swbi+wt2iwbVvCWDFgCuraAgRt0qz8NtHKZjceVMrtv2fd/lNee5PHlUe7Oi/jZVeBWSuUNMhQDPURWV4ezS06S3IToSOvlTDDW1DmCSdZ0H5Ghh3oV8pGXM3WRGpjSK78kqZPF7JcJhFtvsymNwx1B1jQQPXyo3FYYd5ZGsFjoSTOgjc0eLIIGYjTzA199aYzDrcu2xnIgO0oRM+CNYPnUm00UQu4w30cqVN36yRIutoR/N+UUk4siYgWkuX8QwzAuWJIAAMnbSTA2mn/aDgoezmW47OhkZ2LDoQBGh93Kk3BuD3nusCVy2zlZ80rOhAA3Jgg7ChNyrQ0Yx7Nux3B0GKxFy0hS0iraEz4n0ZyM2sez8at7WqYYLhyokJuTJJ0zGBrHLatLqeVUSdbJ6t0LnSoWo91FQPboGKyqf9wf4m/BqvbFOZPxNUyws3/wCa5+L1fNK6MF7o4PLTdUcjfEXAgylgrXHBifCAZAOp1hv8NE4VHDW+8eX7xhlzSIyuA0TI3+dacE4dizmXF2ryDVs4e1mLeEKsZtNt6VtxhDjVQWQrG6o70t4mjQyIj4VDl8+Nf072vjZeLhHxj50HaxbC59W4U5LkMdvYOo8+Qqtdqsa9u9a8UWzqAN5XqZ5aU57KvdfLeSNFdQCAdVnxZRA12irQ7siXvA2DdsW2ZCpFsjI24P2QfgD8K24DwK3hrS20+yZnqYiTHUAfCqXwTtJiyWFy6DlGeCqKWAIzKCfInTeF3q1dne0P0lmCjReZIEydCI5HX4V1RyxbQu2tFhr0Vpmb7vzoHi/F0w1vvLxVVmBqSSeSgBdTofhVhCLifG1svBAyiMzFoiegO/xFNVMiRzrlx40nELz5PqsoOhhnYZYDKNtxBHLQ86sHZDtmuKIsLbKXETZjIYJAJkDTloa5sWVucov+Fp44qCa79lyqgP23dceba2792z3bQluz4zcRyrb6kAqRO23Wrz4/3PnVD4gLNviltQMl2c7uqswU3CAiyXi2rloMASTqNQRaV6JxQf2r7YpZtWu8sXlN4BsphWUcwTOjDmPnVOvYiziriXEV1MEEMFHsnwkFTBMZQY6c6tP7SOAXsQtp1Ct3QuZ/swCBB1bWCNqqfDuHtbtIQid6DdneIbLk8QBmIOkc65fItumNGOh7ZExO9H27FV+4mKPdCyy5jpczIYnT2fDtvuRUtt8fmMXbBUEgDKTHqQm9crpaKqLqx+MNWlzD0vw93FKym5cDID4gFXaNY8II186aZiTqSR5AfqahOcovUbNxbA2tVC9mmDNqNDr1jT5+nxrV7VWTA0LO6qfCWtaIFnyqSxbg7U1ilX4zaPfOcrQGUzkaIyqC0xB57U64JjLQw0uwRDdbU6DRbfUijr2FuHEWnBi2g8Q6k5h7okUr/aG/1dodWP4H9KrOfOHFghjqXINscVsKo+stzPiKkZT6efrUl3Hq6Z7VyVWdVCNJHLeBVIwF9QhHMsog9NATvVi4KoGG9Xb/ADf7VB+PBbLRn6A8Nx/Jdi4un3us+Q0pljcZlthdIu59dRoSxBnnz09NqUYjCIdSonfoT5SKcYXHqyC2406HYcv+RQUX7Hdegzs9hEdTmAJzdBtpzPvrfh9tkvXXyQilxPIa6UPguIpZBTKxBkjXn02po4F5ILGCNwf1oxhY7mtoUYzEFpdzCqCfKBvUH7KmZkxF8jS9eLDXaBGg+Xupb+0nFLZw3dAnNdIH8q6t+Q99WfsZh1sYO0h3ygnzLasfiTVWqRIsb4rLHMyaMuAMNd+o5eVVTjmNZWtga5yJ/mmT/h/Cn9nFIFUtdSTpuACecVrBJIgcVCwoq+upqEilMyu4MTf/AJrv+Z6uz7mqbwtfrh/Fc/zPV1Ya7munx9NnH5Hor13vj7VxdCDpb109WPpSu1w9dfCmrZv6lIBmQZPSN+tNrl9fvL8RQiYpFEMwHrXOzrSSNPoE+0Vn/wCXb0/w0HfsZbioWLAgtrA2jkABzpj9Ot/fFIuMWEvHO+Je3GYIqA+wntMxGpkgnfSBSylxQ0Y8nSNeKYzDWCouwC/s+cR5+Yp1ZdbZV4J7s5gM0bdMzZRpprpSfBY0QVLG9kiHVZJBHPXcGR8KWcQ7VIWa13bZWBUudxOk5eY99ZSqmBxrQw7R9rry4i3ds3GW2GNsoSpT6xPCTlJBIYGDP2hWvazi1zE4VlfKQVW4vhGhUnNBmdjz60Be7KNcsKEuEyEKvlWPDBDaXTyVaNxfCzbtAMZyZoMDY7iA56Cn/JN9sVKKKNwXjyYR3YotwPbZPFuuaCIPqBPlW3Y7jDYfEJeEFgCsMCfaEbDXpQPDuLGy5K2LTyCDmUnQ/wA2nur3BLtrvib31c/1ba5bbToT1XlJBjeni9mZ3/snxr6VZzsIYEg+Eqp6EBtY1j1BoHh13vcWMwUrdw9y5sJytdUW/wDAqmqpbxV61aJS7LXB3QHiYA3NM3hIGgJMnpRNni19cdobahbIQEW9IXKYA7ydJroWZaslxrovnE7oaxeAMlVdT1BCzr7iD7xXNcY1wp9UVDyPbnLHPYE9KN4rxrEKbrKQ3eqEMKAAwHgYiTMqXX3J0qu4C7i//UtjVlAzCDqY2Ug8+lc3kZYtorji6HxB7k54LFcmmxYjxEeQE/EVp9FK2clhhbOkMRPrMEEk+ta4y+CzAezbBRfX7Te8/hWl7G5ELFS0RooJJ2GwBNc0d7KPWg9SwtQ7ZmC6tESY1MTWeJWmuW8q3Gtkx4gASI8jpQVvFh7WbKVzKTDCCPUEVjF3ytvMlvvG08IAk7TuR670a2AZ4EwbalixGUSdzsJ0p2NTHMbj1qp2r7ZA2TK8TGkhokDmN/WoLnEMTbDXXuZNBmYtbAgTlEBD1Og3mhRiy3uM4e3c7p7yLc+6Tz5AmIBPQmqBe4/xC9fBtubaMdFABUb76EtQ3ZnCYW+936TeCk7Fzl3mXQkwWmPCRzJp3xXhiooAV2QrC+PwgZtGkDfafUbTSt06opGFqy6cKxZu2Edozaq0CBmQlWgHUag1Wv2jGEtH94/n+tHcL4yioqGFA1gBycx3ljoedbcWxlu6EAZDGbTOvOOXuqkckUtsm4vkc1bEaaGrvwUMMKoKsNTupB9o1tetqiyLY1M/1SMeW0Tr8KMweMDqGBBnfwZT6ECCD5Gn5JoHGhVcMb6Dz0/GoeD4QXmeHgZpBGvIba7UdxbCWnsssICB4csSCNhrMbRVd4VjLuGSXRiM32EzkfBwfkaRv6G7LF/Q97Qlkyj7TFhHT7Pp12p3grZs2s5YXFBOYoJA21+Z6UPgeL2ntoxZlBBlWAB6QVLzSrj2IVA2JsvbyWlMqMwklSoEBgurNzB2owlbpjcdWB9pOz9zHYq3dtPbewoRWGcZ0Ekv4fPbQ1dr2QAAnLHX0rnPZ/E3sUhNqE7uAzNruPskAnltpVq4PxPEYVnGJ+tVguQ7rGpJ2032PSh/svZpcatBmKvh71lJUgBpkgRpI1PKnWDw9mZY27rNpmJUgfuqCdB6UsPaPD6MLVpW8wJgclhf0AqTEdpLbHKNmjppI0IjntptTtCXY2W3lAAMgaDWdOVYoMcTQaFbgjT+qePdC7Vn+lbPO4F/iDL/AJgKagC7gy/Wj1f5lquU+nxH6VSMHiAmR9II5tAM+Z9abrxof8cUYyceiM8fMGNpPur/AHR+lD2E1JBjXkNeXMGs8XxIsQGZczFR9ohcxhS7BCFkkAT1HrQtq68kAJvuSZn4UaKjKfM1Qe1XG0xDmxaJHdMSzCIubTB5gNOh9aecb4o64a+wcAqrL7MHM0qsEmd+dcx7NFmxKD3H0gyPlSSjYYvZbcFwmzadbt25cV9CpXSJ5bEn0qa7wy2ZaGYnTfKAOs/OoMb9YQSdZqa4rZCkBpHTSOc1yyLqvovnBeFrh7KWmK+GdXuE6kzGhgDWoOM38OEKvfwiyD7V38jNUbs3wVycxS0+GzZHVnyXEBEllbQkDpJ6QN66KvZvCZZFnSObtqPca64qElohJM5GnAyPYxGFIOxN/T/LPwFQ8TRsMgLPauKTEIxcTE7FRHrvXSeIcDtzms6AbpMxHSdfdVK/aFhYwqFdYuievstTIVhfYbiTXcqGQtolxBP2hlUe7M/yqwfSD390E6E7k/dS3zJ865h2bxdy1cZVYoRbb1kQedOP6QxTsFVwz3CACsAlrkKASsEchGm1Ct2Ds6Dw/hD4gtlgIMpzHYspkKI56b8vlWl3hbYUd4zs11syqoGi5vtNA1IE8/nTLBcQs4e4OH2zDWrSkADV2JDOQNmkSTGvi8jWmMNy5cbI+RgGKMV0nXLoYkbT5UmXGmrKwlx0V88NuqCRbeDzymfhHSoEuQNTEbzpHrrpV84fZBRWnKxUFlLsSrEajU6idjvUGN4dbZCL9tIJMliJOu4O45RBqaaWjNN7KeLsjQgg9P8AzWl3E5beboJjr0Gx/CrD/wBK2ltjun7pYJ+saVjUkkt4xz3mufYvFXHOS22YDTwnwmNJkb0eUfQKLFwrGW71vMb1qyc2UpduAMDy+zsdIPupN+0Yle5VbqOpDMQpkSIA5a6E1D9GuJaurcUjOpMkESU1579J9KrKAEGAN52HOmhT2gStaYE9+dJ3o7BcdvWmDi6zxHhuEuhy7SGPIaaQRyNDXcLOZgdtYj12pcXn9KrQpb73bVnvM7WhbDtJVAIGgkiR+nqTrTbAYvvwWTIwBAJZgkHp42En0mk3Yjs8vEMSRcdwijM+UCTpA8U6bDkdqvHC+xdvDyqXQ2YzN1XX+6QsH4muXLwul2Xg5Vb6IrHBtJL27ZO2Vpn1KDw/Oq9eutJzXbmhI9sj3aVerPALbHTEJ5gNn1+RHvpXe7BXQzNbuq5Y7NKx5AAMPfNQSe6H5RZVCs/ac/zv/qrPdjoT6kn8abY3s5jLe+GYjqjBvkpn5Ume4ykhlKkbgggj1BAo/IOjJsoPsJ8B+lNMFbtXcBirZv2rTXGSEbwgd1DZyQDvt7PKkty+SOVJuIPB1NUxJ8hJvRfuzOPwuHwgVLoclizNoGLbRkJzQABqdCKjxfbKwVjNdBXTMqxGuo1YfKuXm63IkDX51rM7/OuwhZ0GzxnD3XVVvksxCrnV11YgDUggamulcL7O2kRe9QNcGpMZhM6aE6x6V86qNdOhPwru9rjuIQKHs5tBtM7eZrVYtq9loOHX73yIrAw3Rh/eqvL2sUe3adf+eYFGYPtHZuMqgtLEAAjmfQmjxZqiw3FcHFwQyz7/ANKC/wClrX9mfif1o66niY53UTMhzA9xJUD3UM3EANDiLgPT6n81B+IocWFQK12nAGGun7uVyTuSrq0knc6UXaujO/ISNf0pRx7BL9GvwuvdXCNWOoUkbtUi2gxByr7IIkDoNpBij6MAcTs2rmLezdIyXrYIIPsuvssCNj4T6zVLw5+isHbVwx8I0GkjXTYj8atHamwyul1QMqLGmUQ09Oeh+Rqq4e1mMt86nKVBSD7HGlzeMEAj7O4/UVc+Aqr2jctsHbXQn2fIjka5nj7cEc4pv2Y4n3V4MzPl+0B9pfuxz+NQnjUlotjycXs6/wAFwuEZAtwDvB7Xj0k6gxmgbjkKa8QwOxFxwB9hURiemuRiPWqK37T8Cvs4YkjoijbzIJqbD/tPNwMbGBZxMFs6jWNicorqxxSjTojklb0Pkw9z714/xXWX5IopL237O3L+FPdKS6+IpJJIGYeGdS0GY50rv/tFv5c4wltVAmWuD02zSfhQt/8AaLjVzFbdgZSAQpk6gEHciNRzrUgeih8GIBuMyktqo8tCDvTXh2NGe09xmGQqAyQGA+yJI2Hx6Vrf4jev3nuGwue54mCgAE7Zo0GvOl+Nt5JQwGgMRPM/8GlYUk+nPav551V1bckyrdTr5b866xwnj4u5GVsyMIPPafeDt8K4/wBw151ge2A08hyafeDWLGJu23Pclsyn7IOw6j9aL6oZM6p2idbD96RmUwGUMVLAxlZSDvEjUHYUzscQwCJmLXrYI8QZ3PrMSPfVDtccGPsdxcIW6oME8/lyOs8p89FqY25cw11LgGa06KWH2hPPWJ05VL8a+h+bQ77Vdru8VsLgwbeG+0xLZ7mskCT4Un7MaxyGlV7g3FThbguBQ8bq2zevQjkeVAXWigrpJ/8AFHiuheTuzq17tBh8XYa8tg3LqFQbDEeJWMlSdihAbXf31QMbjrDt9TZ7qdYDMVjpDkka+cVD2fxHcuSdmRlieehHzHzpj/QwOHOVSbq6gqpLToSsCSdCRHlQxwUFSDkyOTtiexeGYjy/5+dDYrDqWXUJmMEnYeZinDdlMWLo7vD3rghSW7sgTzAJAonF9i8eUJ+jPAmRK5vKFDZj8KexCT/qQYPCHC4Zwz3JL3FA58gRrtt60v4H2yxmHUhb7lViEfxj3Zth6VXbtlkYq6lWG4YEEeoNE4fDvcByrOgA8486CjFX+xnNsf4n9oeMfd191tP9NEp2gxdxZbFXvQNA+VVK9griCWRgOpFM+DscnvpciSVoMHbGz3nb2rtxvV2/WocNcMGSTqd94rR7sVHw6GbLnC7tLbb/APN4qKtorpBlJOKXJeOnWr7guzUpmOZlie8DW1tiQYGYsSx05Cqv/wBJX7hJD2hzjOSfeQpE++nhHi7Ys3a0Vvfc1IRRmN4JesauoK/eUyP9vfQuYVeyIVwTBC5iLKb57iA+hYZvlNd/LVxf9ntkPj7X7ud/gpj5muyE0PYr7NmtKeQoc4e2jK4QZlMj1qcNUdxZp7NRDjO0FtZS7ZLK/IEEMPfHwoBr/DTqbVwE/wAf5XIqTiPDxcWOmtKf6JYefvFC0HkyfG31Nt1kaqw36g+VLuF4sG3abcm1b5c8o+dQ8Ewd7F3O7tE6asx9lB1MfIc66X2d7M2MIiqgLMojO+re7ko9PnVY47ByZXO1XZS7ew1hLSBnzFn1AgldpPIRl9aR8H7PtYBBKpfOgz7oAfFHRjp7vWutFfOkfaPC5l71AGuW+m5HMDzG4+FcvmY5cW4lsGRc1ZQx2TtG67XPGu4C6Ek77bVW+1uNsWrWWyihm0UzLCD4iZHu3q3HiH2p9acYbhGGARsVh7IY+y1xcxj1K6anbzri8aMpz+WzrzxjGOj57uNmJJjWnfZ7EXAQiYc3ZM+FWL/KRX0ThMPhV/q0w/8AKEBqbG4EOUILIbbZhlMA6QQRswjka9OVpHnnJcJ2XxN3Dui2SpIcDPCxJOWZ1GkUyt9i8QlxmKhw8eFCDlICgk5gBuBETtXQnxCxKkvJIGWIkbiakw98ASVM9Ac0e/SuWEszluqA1+znlvsniVvXLzWTkW0AIZcxKklgFBmuYdo7v/cv1gZvWAT8CY91fTP0waGDEwSdI84riv7XeyPcXvpVpfqbzeMDZLh1Pubf1nyrrdegIR8HxVrIFJgkkxGrc8s8hNF3L4AhQB6aVUMPbIdSZAEN7uvvqwXGqUhxNxUQ589Y/GvcMxDDMoJCkaryJG2lE8YtyoboY+NAYMxNMujBl6976E+kMDrGtTXmjbUmosgUSaxifvfL9KtHY/tHikxWHUXrjIXS21ssSuRiF0U6AiZBHSl1zBItmzoxzLmYExBhdVPLf8NKtnYGxw7v0zC+l4kBO8cG3mO0MgUg9M340rCtnXrmF/eEDmagvIqKXZ0CAEli0CBuZ2rivajtFcxNxlzMLKsclssxEDZjJ1J89uVV91LabKNh/wA2rcY/Q1tHW+1XGsDdsT9RiXmE2JQ/eMQyge6a5xiVK67jpypZnVNZJIrA4+QdMpjk6Kw+DAikcWHkiTHMGUQTrynT4Uut3gnhM/CrBwLhTXvrVIC5oIHI77dKvnCuweExOGzXVYOWcB0OVhBIjow05ikTV8WGn2jlJugiZqCwXNxFtmGbwg+p3roPEv2TXEk2rveryWAr/Pwn4iq/geD/AEe59cjpcXNlDgjTYHodDyp0kgNt6CeIYjulFtWkAeJiSWY9STvSi9xQxHLyNN+JW1cEg1XsRYg0i32M/wBDPB8TzQrT7+fkaW9oOFi2Q9v+rbl909PTpWlt4o8YjNZuq2oyEj3bU0XTFew/9k1oHF3Cfs2Wj3sgrqjmucfsbsBr18lgpyKBPOSSfwFdPu4J+kjqutUb2SoHD1lLbN7IJHXZR/MdKrOG7cWw7o9i4htlgXFsuPCYzGQ0bTsKaYXtLYvbXDc8/sge8nL8BQlKXpAaYdfZVIGcMeeWYHviD7q3VVInMPhW1vEW2GZVgbA5miemik0t+h4k7XMGo6ZLhj3mCfhUrmzJV2Wns1wVcJYFtdWPiuPHtOefoNgOg9amxHENYtobjdfsr6ttU2KvhRrQNnFS4U6TsvT16elejKXqI6hfZJZwtx9bzyPuJovvO59PxpgiBRAAHoKil+QWOpJ/StlB5sJ8hpSuGjNHK+3lw4bGQFhLv1gMaTswB65pPvFWjsdjXCBs0221yzt5jpTbtX2ct42x3d0kFSWtsDlh4IHqNdqQ8CsfR1TDhXbIozXIOWdyJ259a8ryG8LTj2dOF/kTjItt1c/tZQPIAn4kfgBQHE1yvhQAY74knXQC1d1Jn0GumtYsYtgNdPIkEj4Vrcxum/voS89NaVsP+K7CsZbzT4SwJDAqRoRodz0rawGA0SPVh+QNZ4arG2CZMyR6ToKJFdcJOr6OaUI2yJlYjVV95J/So8dw9L9h7F4BkdSrDy5R0I0IPUUVNZo2zKKR8+9pOBPhrz2rniyxkPJk+wR+Y6z0pcz6A13Dtz2b+mWCE0vJJtnr1tnyP4xXDXsFZVgQQdjuORB85rXehemYujMCOopMgIkHQg1ZsDYGYSNOdRdrIORwoAEqY90fgaMWYU2bgjzqHFakRsBUaGsuYpjDLhmLdhkZiVQeEdJ3E/CmSCKV8NXLBK+0PCZ5SQdOeojWmFx9PWsY10rRnrRnoS9fjYrQoJJdfy/D8zWqqD/sIqK3jBs2h6jWie9jzHUVjFy/Zdws3bt0NdKogRjtmaSRA6bb+ddYFxbXdW7agqSQfFqAFZi37xJj41wXhPE2s3FuWzqOXIjmD5V0HB9s8EQl269206k+BVzAEiCTAIKx76jNVtIpB3ovQ4ip1AJ+XxB1FVXtvjHuYZ1ZCuUhlYeJSAdRIHhMHYgbbmrJwfG2cYGa06XIjVT4hPIjcehpP214hbwdohyrtcBVbWaGIOhY6GFHX0FdOHhOO40Sk5qVJnJHJ11MUDeOvOixjUiCCum+/wATQ1jAvccZdVneud0ipNgeFXLolV0AkkmBpuZNa460bNhiw/rCbY92rH5fOrfw+O7ZNgCBHUAafMk024p+zQ4qzbYXmtOF0RgGtwddhDKTz3qcJ3LY84JR12UTsZaBt3DpOYfhp+dW3C8Uv2oyXW05Mcw+eo9xFA8M7HYrBC4LtvMCRD2/EsddBI94Fb11aZxu0xrxvtbcfCX7dy2pLW2UMvIsImDqN+pqncKwhFpDl5TNHcZP1L+n5infCUHc2wR9hfwFB/EpFti3DcSvJBW4dPveL3a6j3GmKdqrsapbJ6xUl3AI3KKGPCR1ockw0zoeOxehKsABvdbVF8kH/qP6aVT+K8QBIFkvmBkGZcnmzHl6AQKf3eEtc8d+4Qo2/wBKL+lQYvBDuzlC4ex9pzHeXPKTv+A86o5NjmOznati4s3VB/eXYHoeQJ8qfcb43bwtrOwlm9hObHr5Abk/nXMuIXyzCzZWAWARV9pmJ0JPMzGtMcb2f4niWD3LaISFWWddANzozQdzoNzTPLoBbE4vmAYtJPw93QVBieKoo0+XWgsN2UxCDKl1AP3yzn5BfxqfCdjGz57t8P0UWyFH/wCQk+/TyrycnjOcrbOyOWMY6QTwsNfnJrBgnkvr5+Q+VWPC8KRYkZ26t+Q2FA2+FQABddY27sIkemVJA8qnODY+3fusPughB7zbUMfjXVgw48atrZzZsk56vQxv4lE9tgvSTqfQbmg7vE1PsrPmxCD/ABeL5VFZ4TYRsy2kDndyoLn1Yyx95otUA2AHpXQ8jekiKhRDav6a7/ugkfGNakFzyb8PxNb16pjirjnGGwyBzZZwTGjDTpOmxrmnae2MXcN1LYsvvqcwY8ydNJ094muu4iyrqyMJVhBHlXMuMYBsPdNttRurfeU7H15GjHsSbZTzbvpM4doG5DDL6yeVZOHGJTJlaYDjKCTBJAMlYgwedMeKYkMRaJhIz3T+4v2f5jp6TTLg1shS7CHunMR90RCJ7lges0/EXkUrH9nRaiRclth4QSZiOk6jQEmhDwb6p7hbJ3d3umBMwesgbfpV47S4sW0S5zS4rAc2iZA901zjGY1rjOdlZ2fLOgLc/WiZOxhwhRcVkzQUOZG5a+0D0BhfQ++pMczK+Ugggf8ACOo86B4Hci7H3gR+f5U+dgYVxmTpzHUqeR+R5g1mgic3agu60Rfs5GImQDoeo5H4VE6ilGAbiRW9i+y7bfKtbw1rOGY5hG/KOc8qb0KFJdB2OU/KmGEsmMzU0udjLrIC3d238idvMZYn0+dL30AA5ChQUEYXGvZcPaY23GzIYb0n8qgxWJe67Pcd3djqzMST8fwqJjWD5VgkGIcDQn9al4PxE2rg18DGGHrzrQ2lG+prCWQTt8aDVqjJtdHTeGYEkC6QCp9nxDxefSPWrKl94lbhby6etcewPErljW1cNv8Ah0B9RsfeKtnAP2h2wcmMt5pIi5bCgj+NIg+q/CoPDXQZTb9F2XFvkLPdysTCqranqT/tTFuF2MTbV7lsZmAll8LTz1G+vWtFwdl1DKrlWAKsoUgg7EEb6URwNGVCjAjKxiREg0iTiwK+XWipdo+wDvbYYe6CTst3T/Eoj5UE3D7thVW4hWABO66aaMNPnXSXaBQ+CtNlm5GdvbCklPIAHoNJgTVOVofil0c8DVnvKu+N7PWLmy5D1TT/AA+z8qTP2QedLyxylDPyNawDbPnfSLzjeD9UnqefpVF7YcTa9eNvNmW2Y02LDc+g2Hp516vVaXQWQ9jcIGx9ifshnj+AH8yK60azXqHoPo0NYmvV6lCeFbivV6tQrPV6s16maAYmvV6vUKMemlnaPg4xNoqIFxdUPn90+R2PuNer1A1HGUwrd4UuCGzZ7wPLKYS17iJPp507t3K9XqrHaISQl7VYBrio6yTbmR+7zPuiqJcWCa9XqPsZBXDcNcZpRScmp6CPM6e6rAWBr1erBAOJLDb0HNer1IEhe3JoY6aV6vUyME2sRcdlBdzG0sdAOmumlNS1er1ZmRivE1ivUrCR5j0rW5dA3avV6iYFvYqdjUOaftR7q9XqNAOpfsx7bpatDC32YkNFk5SfC3/p6a7zHrFdIw3G7NyQG1HUGfhuK9Xq487cJWjqwxUouyGzxBb15gsMlnmDobh6dco+Z8qa2xmEjUda9XqXDNzycX0LmXCNo2Ntun4Vju26fMfrXq9Xa8SOdTbP/9k="/>
          <p:cNvSpPr>
            <a:spLocks noChangeAspect="1" noChangeArrowheads="1"/>
          </p:cNvSpPr>
          <p:nvPr/>
        </p:nvSpPr>
        <p:spPr bwMode="auto">
          <a:xfrm>
            <a:off x="155575" y="130419"/>
            <a:ext cx="304800" cy="2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AU" altLang="en-US" sz="1662" dirty="0"/>
          </a:p>
        </p:txBody>
      </p:sp>
      <p:pic>
        <p:nvPicPr>
          <p:cNvPr id="6149" name="Picture 7" descr="http://archive.teachfind.com/ttv/static.teachers.tv/shared/captures/600/C2541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6" y="1833197"/>
            <a:ext cx="9155113" cy="5024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2601" y="0"/>
            <a:ext cx="9144000" cy="1120877"/>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8196973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 y="5704881"/>
            <a:ext cx="9144000" cy="1120877"/>
          </a:xfrm>
          <a:prstGeom prst="rect">
            <a:avLst/>
          </a:prstGeom>
          <a:solidFill>
            <a:schemeClr val="bg1"/>
          </a:solidFill>
        </p:spPr>
        <p:txBody>
          <a:bodyPr wrap="square" rtlCol="0">
            <a:spAutoFit/>
          </a:bodyPr>
          <a:lstStyle/>
          <a:p>
            <a:endParaRPr lang="en-AU" dirty="0"/>
          </a:p>
        </p:txBody>
      </p:sp>
      <p:sp>
        <p:nvSpPr>
          <p:cNvPr id="6" name="TextBox 5"/>
          <p:cNvSpPr txBox="1"/>
          <p:nvPr/>
        </p:nvSpPr>
        <p:spPr>
          <a:xfrm>
            <a:off x="-22601" y="0"/>
            <a:ext cx="9144000" cy="1120877"/>
          </a:xfrm>
          <a:prstGeom prst="rect">
            <a:avLst/>
          </a:prstGeom>
          <a:solidFill>
            <a:schemeClr val="bg1"/>
          </a:solidFill>
        </p:spPr>
        <p:txBody>
          <a:bodyPr wrap="square" rtlCol="0">
            <a:spAutoFit/>
          </a:bodyPr>
          <a:lstStyle/>
          <a:p>
            <a:endParaRPr lang="en-AU" dirty="0"/>
          </a:p>
        </p:txBody>
      </p:sp>
      <p:sp>
        <p:nvSpPr>
          <p:cNvPr id="5" name="Content Placeholder 2"/>
          <p:cNvSpPr txBox="1">
            <a:spLocks/>
          </p:cNvSpPr>
          <p:nvPr/>
        </p:nvSpPr>
        <p:spPr bwMode="auto">
          <a:xfrm>
            <a:off x="3368658" y="1127447"/>
            <a:ext cx="5793315" cy="5117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a:lnSpc>
                <a:spcPct val="150000"/>
              </a:lnSpc>
              <a:spcBef>
                <a:spcPts val="2215"/>
              </a:spcBef>
              <a:spcAft>
                <a:spcPts val="554"/>
              </a:spcAft>
              <a:defRPr/>
            </a:pPr>
            <a:r>
              <a:rPr lang="en-AU" sz="1662" b="1" kern="0" dirty="0">
                <a:solidFill>
                  <a:srgbClr val="C00000"/>
                </a:solidFill>
                <a:latin typeface="Calibri" panose="020F0502020204030204" pitchFamily="34" charset="0"/>
              </a:rPr>
              <a:t>You had an accurate record of every lesson to reflect on what you </a:t>
            </a:r>
            <a:r>
              <a:rPr lang="en-AU" sz="1662" b="1" u="sng" kern="0" dirty="0">
                <a:solidFill>
                  <a:srgbClr val="C00000"/>
                </a:solidFill>
                <a:latin typeface="Calibri" panose="020F0502020204030204" pitchFamily="34" charset="0"/>
              </a:rPr>
              <a:t>actually</a:t>
            </a:r>
            <a:r>
              <a:rPr lang="en-AU" sz="1662" b="1" kern="0" dirty="0">
                <a:solidFill>
                  <a:srgbClr val="C00000"/>
                </a:solidFill>
                <a:latin typeface="Calibri" panose="020F0502020204030204" pitchFamily="34" charset="0"/>
              </a:rPr>
              <a:t> said in the classroom.</a:t>
            </a:r>
          </a:p>
          <a:p>
            <a:pPr>
              <a:lnSpc>
                <a:spcPct val="150000"/>
              </a:lnSpc>
              <a:spcBef>
                <a:spcPts val="2215"/>
              </a:spcBef>
              <a:spcAft>
                <a:spcPts val="554"/>
              </a:spcAft>
              <a:defRPr/>
            </a:pPr>
            <a:r>
              <a:rPr lang="en-AU" sz="1662" b="1" kern="0" dirty="0">
                <a:solidFill>
                  <a:srgbClr val="C00000"/>
                </a:solidFill>
                <a:latin typeface="Calibri" panose="020F0502020204030204" pitchFamily="34" charset="0"/>
              </a:rPr>
              <a:t>The process of teaching and learning was something you could touch, look at and reflect upon – a mirror</a:t>
            </a:r>
          </a:p>
          <a:p>
            <a:pPr>
              <a:lnSpc>
                <a:spcPct val="150000"/>
              </a:lnSpc>
              <a:spcBef>
                <a:spcPts val="2215"/>
              </a:spcBef>
              <a:spcAft>
                <a:spcPts val="554"/>
              </a:spcAft>
              <a:defRPr/>
            </a:pPr>
            <a:r>
              <a:rPr lang="en-AU" sz="1662" b="1" kern="0" dirty="0">
                <a:solidFill>
                  <a:srgbClr val="C00000"/>
                </a:solidFill>
                <a:latin typeface="Calibri" panose="020F0502020204030204" pitchFamily="34" charset="0"/>
              </a:rPr>
              <a:t>You received </a:t>
            </a:r>
            <a:r>
              <a:rPr lang="en-AU" sz="1662" b="1" u="sng" kern="0" dirty="0">
                <a:solidFill>
                  <a:srgbClr val="C00000"/>
                </a:solidFill>
                <a:latin typeface="Calibri" panose="020F0502020204030204" pitchFamily="34" charset="0"/>
              </a:rPr>
              <a:t>real</a:t>
            </a:r>
            <a:r>
              <a:rPr lang="en-AU" sz="1662" b="1" kern="0" dirty="0">
                <a:solidFill>
                  <a:srgbClr val="C00000"/>
                </a:solidFill>
                <a:latin typeface="Calibri" panose="020F0502020204030204" pitchFamily="34" charset="0"/>
              </a:rPr>
              <a:t> feedback about how you’re progressing as a teacher in a non-punitive way. </a:t>
            </a:r>
          </a:p>
          <a:p>
            <a:pPr>
              <a:lnSpc>
                <a:spcPct val="150000"/>
              </a:lnSpc>
              <a:spcBef>
                <a:spcPts val="2215"/>
              </a:spcBef>
              <a:spcAft>
                <a:spcPts val="554"/>
              </a:spcAft>
              <a:defRPr/>
            </a:pPr>
            <a:r>
              <a:rPr lang="en-AU" sz="1662" b="1" kern="0" dirty="0">
                <a:solidFill>
                  <a:srgbClr val="C00000"/>
                </a:solidFill>
                <a:latin typeface="Calibri" panose="020F0502020204030204" pitchFamily="34" charset="0"/>
              </a:rPr>
              <a:t>You can see learning through the eyes of the students</a:t>
            </a:r>
          </a:p>
          <a:p>
            <a:pPr>
              <a:lnSpc>
                <a:spcPct val="150000"/>
              </a:lnSpc>
              <a:spcBef>
                <a:spcPts val="2215"/>
              </a:spcBef>
              <a:spcAft>
                <a:spcPts val="554"/>
              </a:spcAft>
              <a:defRPr/>
            </a:pPr>
            <a:r>
              <a:rPr lang="en-AU" sz="1662" b="1" kern="0" dirty="0">
                <a:solidFill>
                  <a:srgbClr val="C00000"/>
                </a:solidFill>
                <a:latin typeface="Calibri" panose="020F0502020204030204" pitchFamily="34" charset="0"/>
              </a:rPr>
              <a:t>You do not need to have a video or person in the room recording and observing</a:t>
            </a:r>
          </a:p>
          <a:p>
            <a:pPr marL="0" indent="0">
              <a:lnSpc>
                <a:spcPct val="150000"/>
              </a:lnSpc>
              <a:spcBef>
                <a:spcPts val="2215"/>
              </a:spcBef>
              <a:buNone/>
              <a:defRPr/>
            </a:pPr>
            <a:endParaRPr lang="en-AU" sz="1662" b="1" kern="0" dirty="0">
              <a:solidFill>
                <a:srgbClr val="C00000"/>
              </a:solidFill>
              <a:latin typeface="Calibri" panose="020F0502020204030204" pitchFamily="34" charset="0"/>
            </a:endParaRPr>
          </a:p>
        </p:txBody>
      </p:sp>
      <p:pic>
        <p:nvPicPr>
          <p:cNvPr id="98307" name="Picture 5"/>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 y="2676409"/>
            <a:ext cx="3368655" cy="3051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8" name="Picture 2" descr="http://www.clker.com/cliparts/9/B/v/9/t/I/blue-thought-bubble-2-m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951035"/>
            <a:ext cx="2628900" cy="182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itle 1"/>
          <p:cNvSpPr>
            <a:spLocks noGrp="1"/>
          </p:cNvSpPr>
          <p:nvPr>
            <p:ph type="title" idx="4294967295"/>
          </p:nvPr>
        </p:nvSpPr>
        <p:spPr>
          <a:xfrm>
            <a:off x="555627" y="1290130"/>
            <a:ext cx="7751763" cy="1223596"/>
          </a:xfrm>
          <a:prstGeom prst="rect">
            <a:avLst/>
          </a:prstGeom>
        </p:spPr>
        <p:txBody>
          <a:bodyPr/>
          <a:lstStyle/>
          <a:p>
            <a:pPr algn="l" eaLnBrk="1" hangingPunct="1"/>
            <a:r>
              <a:rPr lang="en-AU" altLang="en-US" sz="3692" b="1" dirty="0"/>
              <a:t>Imagine</a:t>
            </a:r>
          </a:p>
        </p:txBody>
      </p:sp>
    </p:spTree>
    <p:extLst>
      <p:ext uri="{BB962C8B-B14F-4D97-AF65-F5344CB8AC3E}">
        <p14:creationId xmlns:p14="http://schemas.microsoft.com/office/powerpoint/2010/main" val="34246348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737123"/>
            <a:ext cx="9144000" cy="1120877"/>
          </a:xfrm>
          <a:prstGeom prst="rect">
            <a:avLst/>
          </a:prstGeom>
          <a:solidFill>
            <a:schemeClr val="bg1"/>
          </a:solidFill>
        </p:spPr>
        <p:txBody>
          <a:bodyPr wrap="square" rtlCol="0">
            <a:spAutoFit/>
          </a:bodyPr>
          <a:lstStyle/>
          <a:p>
            <a:endParaRPr lang="en-AU" dirty="0"/>
          </a:p>
        </p:txBody>
      </p:sp>
      <p:pic>
        <p:nvPicPr>
          <p:cNvPr id="1003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7352" y="1608740"/>
            <a:ext cx="6588126" cy="439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355" name="Rectangle 7"/>
          <p:cNvSpPr>
            <a:spLocks noChangeArrowheads="1"/>
          </p:cNvSpPr>
          <p:nvPr/>
        </p:nvSpPr>
        <p:spPr bwMode="auto">
          <a:xfrm>
            <a:off x="2887939" y="15673"/>
            <a:ext cx="7826375" cy="225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692" b="1" dirty="0">
                <a:solidFill>
                  <a:schemeClr val="bg1"/>
                </a:solidFill>
                <a:latin typeface="Arial" pitchFamily="34" charset="0"/>
              </a:rPr>
              <a:t>Real-time </a:t>
            </a:r>
          </a:p>
          <a:p>
            <a:pPr eaLnBrk="1" hangingPunct="1">
              <a:lnSpc>
                <a:spcPct val="100000"/>
              </a:lnSpc>
              <a:spcBef>
                <a:spcPct val="0"/>
              </a:spcBef>
              <a:buFontTx/>
              <a:buNone/>
            </a:pPr>
            <a:r>
              <a:rPr lang="en-US" altLang="en-US" sz="3692" b="1" dirty="0">
                <a:solidFill>
                  <a:schemeClr val="bg1"/>
                </a:solidFill>
                <a:latin typeface="Arial" pitchFamily="34" charset="0"/>
              </a:rPr>
              <a:t>captioning</a:t>
            </a:r>
            <a:br>
              <a:rPr lang="en-US" altLang="en-US" sz="3692" b="1" dirty="0">
                <a:solidFill>
                  <a:schemeClr val="bg1"/>
                </a:solidFill>
                <a:latin typeface="Arial" pitchFamily="34" charset="0"/>
              </a:rPr>
            </a:br>
            <a:r>
              <a:rPr lang="en-US" altLang="en-US" sz="3323" b="1" dirty="0">
                <a:solidFill>
                  <a:schemeClr val="bg1"/>
                </a:solidFill>
                <a:latin typeface="Arial" pitchFamily="34" charset="0"/>
              </a:rPr>
              <a:t/>
            </a:r>
            <a:br>
              <a:rPr lang="en-US" altLang="en-US" sz="3323" b="1" dirty="0">
                <a:solidFill>
                  <a:schemeClr val="bg1"/>
                </a:solidFill>
                <a:latin typeface="Arial" pitchFamily="34" charset="0"/>
              </a:rPr>
            </a:br>
            <a:endParaRPr lang="en-AU" altLang="en-US" sz="3323" b="1" dirty="0">
              <a:solidFill>
                <a:schemeClr val="bg1"/>
              </a:solidFill>
              <a:latin typeface="Arial" pitchFamily="34" charset="0"/>
            </a:endParaRPr>
          </a:p>
        </p:txBody>
      </p:sp>
      <p:sp>
        <p:nvSpPr>
          <p:cNvPr id="4" name="TextBox 3"/>
          <p:cNvSpPr txBox="1"/>
          <p:nvPr/>
        </p:nvSpPr>
        <p:spPr>
          <a:xfrm>
            <a:off x="-22602" y="0"/>
            <a:ext cx="9166601" cy="1224116"/>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360015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603" y="5831855"/>
            <a:ext cx="9166601" cy="1194332"/>
          </a:xfrm>
          <a:prstGeom prst="rect">
            <a:avLst/>
          </a:prstGeom>
          <a:solidFill>
            <a:schemeClr val="bg1"/>
          </a:solidFill>
        </p:spPr>
        <p:txBody>
          <a:bodyPr wrap="square" rtlCol="0">
            <a:spAutoFit/>
          </a:bodyPr>
          <a:lstStyle/>
          <a:p>
            <a:endParaRPr lang="en-AU" dirty="0"/>
          </a:p>
        </p:txBody>
      </p:sp>
      <p:sp>
        <p:nvSpPr>
          <p:cNvPr id="101378" name="Rectangle 8"/>
          <p:cNvSpPr>
            <a:spLocks noChangeArrowheads="1"/>
          </p:cNvSpPr>
          <p:nvPr/>
        </p:nvSpPr>
        <p:spPr bwMode="auto">
          <a:xfrm>
            <a:off x="4904119" y="1020062"/>
            <a:ext cx="4572000" cy="71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4062" b="1" dirty="0">
                <a:solidFill>
                  <a:srgbClr val="7030A0"/>
                </a:solidFill>
                <a:latin typeface="Arial" pitchFamily="34" charset="0"/>
              </a:rPr>
              <a:t>Transcripts</a:t>
            </a:r>
            <a:endParaRPr lang="en-AU" altLang="en-US" sz="3692" b="1" dirty="0">
              <a:solidFill>
                <a:srgbClr val="7030A0"/>
              </a:solidFill>
              <a:latin typeface="Arial" pitchFamily="34" charset="0"/>
            </a:endParaRPr>
          </a:p>
        </p:txBody>
      </p:sp>
      <p:sp>
        <p:nvSpPr>
          <p:cNvPr id="101379" name="Rectangle 9"/>
          <p:cNvSpPr>
            <a:spLocks noChangeArrowheads="1"/>
          </p:cNvSpPr>
          <p:nvPr/>
        </p:nvSpPr>
        <p:spPr bwMode="auto">
          <a:xfrm>
            <a:off x="227372" y="1737502"/>
            <a:ext cx="4039218" cy="12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AU" altLang="en-US" sz="2585" dirty="0">
                <a:latin typeface="Arial" pitchFamily="34" charset="0"/>
              </a:rPr>
              <a:t>Teachers received a transcript at the end of their lesson.</a:t>
            </a:r>
          </a:p>
        </p:txBody>
      </p:sp>
      <p:pic>
        <p:nvPicPr>
          <p:cNvPr id="12" name="Picture 11"/>
          <p:cNvPicPr>
            <a:picLocks noChangeAspect="1"/>
          </p:cNvPicPr>
          <p:nvPr/>
        </p:nvPicPr>
        <p:blipFill>
          <a:blip r:embed="rId3"/>
          <a:stretch>
            <a:fillRect/>
          </a:stretch>
        </p:blipFill>
        <p:spPr>
          <a:xfrm>
            <a:off x="4572001" y="1905181"/>
            <a:ext cx="4384674" cy="4182208"/>
          </a:xfrm>
          <a:prstGeom prst="rect">
            <a:avLst/>
          </a:prstGeom>
          <a:ln>
            <a:noFill/>
          </a:ln>
          <a:effectLst>
            <a:outerShdw blurRad="190500" algn="tl" rotWithShape="0">
              <a:srgbClr val="000000">
                <a:alpha val="70000"/>
              </a:srgbClr>
            </a:outerShdw>
          </a:effectLst>
        </p:spPr>
      </p:pic>
      <p:sp>
        <p:nvSpPr>
          <p:cNvPr id="5" name="Content Placeholder 3"/>
          <p:cNvSpPr txBox="1">
            <a:spLocks/>
          </p:cNvSpPr>
          <p:nvPr/>
        </p:nvSpPr>
        <p:spPr>
          <a:xfrm>
            <a:off x="43481" y="3219144"/>
            <a:ext cx="4528520" cy="341141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60000"/>
              </a:lnSpc>
              <a:buNone/>
              <a:defRPr/>
            </a:pPr>
            <a:r>
              <a:rPr lang="en-US" sz="3046" b="1" dirty="0">
                <a:solidFill>
                  <a:srgbClr val="FF0000"/>
                </a:solidFill>
              </a:rPr>
              <a:t>Students</a:t>
            </a:r>
          </a:p>
          <a:p>
            <a:pPr>
              <a:lnSpc>
                <a:spcPct val="160000"/>
              </a:lnSpc>
              <a:defRPr/>
            </a:pPr>
            <a:r>
              <a:rPr lang="en-US" sz="2308" b="1" dirty="0">
                <a:solidFill>
                  <a:srgbClr val="FF0000"/>
                </a:solidFill>
              </a:rPr>
              <a:t>delivered on tablets within 5 seconds</a:t>
            </a:r>
          </a:p>
          <a:p>
            <a:pPr>
              <a:lnSpc>
                <a:spcPct val="160000"/>
              </a:lnSpc>
              <a:defRPr/>
            </a:pPr>
            <a:r>
              <a:rPr lang="en-US" sz="2308" b="1" dirty="0">
                <a:solidFill>
                  <a:srgbClr val="FF0000"/>
                </a:solidFill>
              </a:rPr>
              <a:t>99%+ accurate</a:t>
            </a:r>
          </a:p>
          <a:p>
            <a:pPr>
              <a:lnSpc>
                <a:spcPct val="160000"/>
              </a:lnSpc>
              <a:defRPr/>
            </a:pPr>
            <a:r>
              <a:rPr lang="en-US" sz="2308" b="1" dirty="0">
                <a:solidFill>
                  <a:srgbClr val="FF0000"/>
                </a:solidFill>
              </a:rPr>
              <a:t>interaction with transcript</a:t>
            </a:r>
          </a:p>
          <a:p>
            <a:pPr>
              <a:lnSpc>
                <a:spcPct val="160000"/>
              </a:lnSpc>
              <a:defRPr/>
            </a:pPr>
            <a:r>
              <a:rPr lang="en-US" sz="2308" b="1" dirty="0">
                <a:solidFill>
                  <a:srgbClr val="FF0000"/>
                </a:solidFill>
              </a:rPr>
              <a:t>utilize at later date</a:t>
            </a:r>
          </a:p>
        </p:txBody>
      </p:sp>
      <p:sp>
        <p:nvSpPr>
          <p:cNvPr id="6" name="TextBox 5"/>
          <p:cNvSpPr txBox="1"/>
          <p:nvPr/>
        </p:nvSpPr>
        <p:spPr>
          <a:xfrm>
            <a:off x="-22602" y="0"/>
            <a:ext cx="9166601" cy="1194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235009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419297" y="1878460"/>
            <a:ext cx="4413250" cy="4229100"/>
          </a:xfrm>
          <a:prstGeom prst="rect">
            <a:avLst/>
          </a:prstGeom>
          <a:ln>
            <a:noFill/>
          </a:ln>
          <a:effectLst>
            <a:outerShdw blurRad="190500" algn="tl" rotWithShape="0">
              <a:srgbClr val="000000">
                <a:alpha val="70000"/>
              </a:srgbClr>
            </a:outerShdw>
          </a:effectLst>
        </p:spPr>
      </p:pic>
      <p:sp>
        <p:nvSpPr>
          <p:cNvPr id="103427" name="Rectangle 8"/>
          <p:cNvSpPr>
            <a:spLocks noChangeArrowheads="1"/>
          </p:cNvSpPr>
          <p:nvPr/>
        </p:nvSpPr>
        <p:spPr bwMode="auto">
          <a:xfrm>
            <a:off x="303214" y="1665953"/>
            <a:ext cx="3270304" cy="25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4062" b="1" dirty="0">
                <a:latin typeface="Arial" pitchFamily="34" charset="0"/>
              </a:rPr>
              <a:t>Student Feedback on their Learning</a:t>
            </a:r>
            <a:endParaRPr lang="en-AU" altLang="en-US" sz="3692" b="1" dirty="0">
              <a:latin typeface="Arial" pitchFamily="34" charset="0"/>
            </a:endParaRPr>
          </a:p>
        </p:txBody>
      </p:sp>
      <p:sp>
        <p:nvSpPr>
          <p:cNvPr id="4" name="TextBox 3"/>
          <p:cNvSpPr txBox="1"/>
          <p:nvPr/>
        </p:nvSpPr>
        <p:spPr>
          <a:xfrm>
            <a:off x="-22602" y="0"/>
            <a:ext cx="9166601" cy="1194332"/>
          </a:xfrm>
          <a:prstGeom prst="rect">
            <a:avLst/>
          </a:prstGeom>
          <a:solidFill>
            <a:schemeClr val="bg1"/>
          </a:solidFill>
        </p:spPr>
        <p:txBody>
          <a:bodyPr wrap="square" rtlCol="0">
            <a:spAutoFit/>
          </a:bodyPr>
          <a:lstStyle/>
          <a:p>
            <a:endParaRPr lang="en-AU" dirty="0"/>
          </a:p>
        </p:txBody>
      </p:sp>
      <p:sp>
        <p:nvSpPr>
          <p:cNvPr id="5" name="TextBox 4"/>
          <p:cNvSpPr txBox="1"/>
          <p:nvPr/>
        </p:nvSpPr>
        <p:spPr>
          <a:xfrm>
            <a:off x="-22603" y="6107560"/>
            <a:ext cx="9166601" cy="1194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3073405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83749" y="1612128"/>
            <a:ext cx="4073769" cy="1143455"/>
          </a:xfrm>
          <a:prstGeom prst="rect">
            <a:avLst/>
          </a:prstGeom>
        </p:spPr>
        <p:txBody>
          <a:bodyPr wrap="square">
            <a:spAutoFit/>
          </a:bodyPr>
          <a:lstStyle/>
          <a:p>
            <a:pPr fontAlgn="base"/>
            <a:r>
              <a:rPr lang="en-AU" sz="2954" b="1" dirty="0">
                <a:latin typeface="+mj-lt"/>
              </a:rPr>
              <a:t>The Rubric</a:t>
            </a:r>
          </a:p>
          <a:p>
            <a:pPr fontAlgn="base"/>
            <a:endParaRPr lang="en-AU" sz="1292" b="1" dirty="0">
              <a:solidFill>
                <a:srgbClr val="717171"/>
              </a:solidFill>
            </a:endParaRPr>
          </a:p>
          <a:p>
            <a:pPr fontAlgn="base"/>
            <a:r>
              <a:rPr lang="en-AU" sz="1292" b="1" dirty="0">
                <a:solidFill>
                  <a:srgbClr val="717171"/>
                </a:solidFill>
              </a:rPr>
              <a:t/>
            </a:r>
            <a:br>
              <a:rPr lang="en-AU" sz="1292" b="1" dirty="0">
                <a:solidFill>
                  <a:srgbClr val="717171"/>
                </a:solidFill>
              </a:rPr>
            </a:br>
            <a:endParaRPr lang="en-AU" sz="1292" b="1" dirty="0"/>
          </a:p>
        </p:txBody>
      </p:sp>
      <p:graphicFrame>
        <p:nvGraphicFramePr>
          <p:cNvPr id="2" name="Table 1"/>
          <p:cNvGraphicFramePr>
            <a:graphicFrameLocks noGrp="1"/>
          </p:cNvGraphicFramePr>
          <p:nvPr>
            <p:extLst>
              <p:ext uri="{D42A27DB-BD31-4B8C-83A1-F6EECF244321}">
                <p14:modId xmlns:p14="http://schemas.microsoft.com/office/powerpoint/2010/main" val="3743681942"/>
              </p:ext>
            </p:extLst>
          </p:nvPr>
        </p:nvGraphicFramePr>
        <p:xfrm>
          <a:off x="5973896" y="1214242"/>
          <a:ext cx="2599385" cy="4803109"/>
        </p:xfrm>
        <a:graphic>
          <a:graphicData uri="http://schemas.openxmlformats.org/drawingml/2006/table">
            <a:tbl>
              <a:tblPr firstRow="1" firstCol="1" bandRow="1"/>
              <a:tblGrid>
                <a:gridCol w="2599385">
                  <a:extLst>
                    <a:ext uri="{9D8B030D-6E8A-4147-A177-3AD203B41FA5}">
                      <a16:colId xmlns:a16="http://schemas.microsoft.com/office/drawing/2014/main" xmlns="" val="20000"/>
                    </a:ext>
                  </a:extLst>
                </a:gridCol>
              </a:tblGrid>
              <a:tr h="260279">
                <a:tc>
                  <a:txBody>
                    <a:bodyPr/>
                    <a:lstStyle/>
                    <a:p>
                      <a:pPr algn="l">
                        <a:lnSpc>
                          <a:spcPct val="107000"/>
                        </a:lnSpc>
                        <a:spcAft>
                          <a:spcPts val="0"/>
                        </a:spcAft>
                      </a:pPr>
                      <a:r>
                        <a:rPr lang="en-US" sz="15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  Coding transcripts</a:t>
                      </a:r>
                      <a:endParaRPr lang="en-AU"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Deepen understanding</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rgbClr val="FFFFFF"/>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1"/>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Connect ideas</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2"/>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Scaffolded activities</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3"/>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Collaborate</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4"/>
                  </a:ext>
                </a:extLst>
              </a:tr>
              <a:tr h="253941">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Connections</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5"/>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Divergent</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6"/>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Convergent</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7"/>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Repeats comment</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8"/>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Positive classroom environment</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09"/>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Review</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0"/>
                  </a:ext>
                </a:extLst>
              </a:tr>
              <a:tr h="229007">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Behaviour</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1"/>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Prompting</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2"/>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Instructions</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3"/>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Summarize</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4"/>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Feedback</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5"/>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Resources</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6"/>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Important</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7"/>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Introduces &amp; explains</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8"/>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Goals</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rgbClr val="FFFF99"/>
                    </a:solidFill>
                  </a:tcPr>
                </a:tc>
                <a:extLst>
                  <a:ext uri="{0D108BD9-81ED-4DB2-BD59-A6C34878D82A}">
                    <a16:rowId xmlns:a16="http://schemas.microsoft.com/office/drawing/2014/main" xmlns="" val="10019"/>
                  </a:ext>
                </a:extLst>
              </a:tr>
              <a:tr h="225549">
                <a:tc>
                  <a:txBody>
                    <a:bodyPr/>
                    <a:lstStyle/>
                    <a:p>
                      <a:pPr algn="l">
                        <a:lnSpc>
                          <a:spcPct val="107000"/>
                        </a:lnSpc>
                        <a:spcAft>
                          <a:spcPts val="0"/>
                        </a:spcAft>
                      </a:pPr>
                      <a:r>
                        <a:rPr lang="en-US" sz="13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Positive classroom environment</a:t>
                      </a:r>
                      <a:endParaRPr lang="en-AU" sz="13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128" marR="31128" marT="0" marB="0" anchor="ctr">
                    <a:lnL>
                      <a:noFill/>
                    </a:lnL>
                    <a:lnR>
                      <a:noFill/>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xmlns="" val="10020"/>
                  </a:ext>
                </a:extLst>
              </a:tr>
            </a:tbl>
          </a:graphicData>
        </a:graphic>
      </p:graphicFrame>
      <p:sp>
        <p:nvSpPr>
          <p:cNvPr id="3" name="Left Brace 2"/>
          <p:cNvSpPr/>
          <p:nvPr/>
        </p:nvSpPr>
        <p:spPr>
          <a:xfrm>
            <a:off x="5366375" y="1376736"/>
            <a:ext cx="433646" cy="1959152"/>
          </a:xfrm>
          <a:prstGeom prst="leftBrace">
            <a:avLst>
              <a:gd name="adj1" fmla="val 79762"/>
              <a:gd name="adj2" fmla="val 49618"/>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662" b="1" dirty="0"/>
          </a:p>
        </p:txBody>
      </p:sp>
      <p:sp>
        <p:nvSpPr>
          <p:cNvPr id="8" name="Rectangle 7"/>
          <p:cNvSpPr/>
          <p:nvPr/>
        </p:nvSpPr>
        <p:spPr>
          <a:xfrm>
            <a:off x="3560564" y="2079550"/>
            <a:ext cx="1956626" cy="646331"/>
          </a:xfrm>
          <a:prstGeom prst="rect">
            <a:avLst/>
          </a:prstGeom>
        </p:spPr>
        <p:txBody>
          <a:bodyPr wrap="none">
            <a:spAutoFit/>
          </a:bodyPr>
          <a:lstStyle/>
          <a:p>
            <a:pPr algn="ctr"/>
            <a:r>
              <a:rPr lang="en-AU" b="1" dirty="0"/>
              <a:t>Promoting Critical </a:t>
            </a:r>
          </a:p>
          <a:p>
            <a:pPr algn="ctr"/>
            <a:r>
              <a:rPr lang="en-AU" b="1" dirty="0"/>
              <a:t>Analysis</a:t>
            </a:r>
          </a:p>
        </p:txBody>
      </p:sp>
      <p:sp>
        <p:nvSpPr>
          <p:cNvPr id="16" name="Left Brace 15"/>
          <p:cNvSpPr/>
          <p:nvPr/>
        </p:nvSpPr>
        <p:spPr>
          <a:xfrm>
            <a:off x="5406137" y="3570624"/>
            <a:ext cx="364038" cy="778774"/>
          </a:xfrm>
          <a:prstGeom prst="leftBrace">
            <a:avLst>
              <a:gd name="adj1" fmla="val 79762"/>
              <a:gd name="adj2" fmla="val 49618"/>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662" b="1" dirty="0"/>
          </a:p>
        </p:txBody>
      </p:sp>
      <p:sp>
        <p:nvSpPr>
          <p:cNvPr id="17" name="Rectangle 16"/>
          <p:cNvSpPr/>
          <p:nvPr/>
        </p:nvSpPr>
        <p:spPr>
          <a:xfrm>
            <a:off x="4080226" y="3609183"/>
            <a:ext cx="1303947" cy="646331"/>
          </a:xfrm>
          <a:prstGeom prst="rect">
            <a:avLst/>
          </a:prstGeom>
        </p:spPr>
        <p:txBody>
          <a:bodyPr wrap="none">
            <a:spAutoFit/>
          </a:bodyPr>
          <a:lstStyle/>
          <a:p>
            <a:pPr algn="ctr"/>
            <a:r>
              <a:rPr lang="en-AU" b="1" dirty="0"/>
              <a:t>Engage &amp;</a:t>
            </a:r>
          </a:p>
          <a:p>
            <a:pPr algn="ctr"/>
            <a:r>
              <a:rPr lang="en-AU" b="1" dirty="0"/>
              <a:t>Understand</a:t>
            </a:r>
          </a:p>
        </p:txBody>
      </p:sp>
      <p:sp>
        <p:nvSpPr>
          <p:cNvPr id="18" name="Left Brace 17"/>
          <p:cNvSpPr/>
          <p:nvPr/>
        </p:nvSpPr>
        <p:spPr>
          <a:xfrm>
            <a:off x="5563240" y="4652975"/>
            <a:ext cx="206935" cy="1140398"/>
          </a:xfrm>
          <a:prstGeom prst="leftBrace">
            <a:avLst>
              <a:gd name="adj1" fmla="val 79762"/>
              <a:gd name="adj2" fmla="val 49618"/>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sz="1662" b="1" dirty="0"/>
          </a:p>
        </p:txBody>
      </p:sp>
      <p:sp>
        <p:nvSpPr>
          <p:cNvPr id="19" name="Rectangle 18"/>
          <p:cNvSpPr/>
          <p:nvPr/>
        </p:nvSpPr>
        <p:spPr>
          <a:xfrm>
            <a:off x="4179569" y="4900008"/>
            <a:ext cx="1138260" cy="646331"/>
          </a:xfrm>
          <a:prstGeom prst="rect">
            <a:avLst/>
          </a:prstGeom>
        </p:spPr>
        <p:txBody>
          <a:bodyPr wrap="none">
            <a:spAutoFit/>
          </a:bodyPr>
          <a:lstStyle/>
          <a:p>
            <a:pPr algn="ctr"/>
            <a:r>
              <a:rPr lang="en-AU" b="1" dirty="0"/>
              <a:t>Feedback </a:t>
            </a:r>
          </a:p>
          <a:p>
            <a:pPr algn="ctr"/>
            <a:r>
              <a:rPr lang="en-AU" b="1" dirty="0"/>
              <a:t>&amp; Goals</a:t>
            </a:r>
          </a:p>
        </p:txBody>
      </p:sp>
      <p:pic>
        <p:nvPicPr>
          <p:cNvPr id="9" name="Picture 8"/>
          <p:cNvPicPr>
            <a:picLocks noChangeAspect="1"/>
          </p:cNvPicPr>
          <p:nvPr/>
        </p:nvPicPr>
        <p:blipFill>
          <a:blip r:embed="rId3">
            <a:clrChange>
              <a:clrFrom>
                <a:srgbClr val="FFFEFF"/>
              </a:clrFrom>
              <a:clrTo>
                <a:srgbClr val="FFFEFF">
                  <a:alpha val="0"/>
                </a:srgbClr>
              </a:clrTo>
            </a:clrChange>
          </a:blip>
          <a:stretch>
            <a:fillRect/>
          </a:stretch>
        </p:blipFill>
        <p:spPr>
          <a:xfrm>
            <a:off x="209091" y="3013639"/>
            <a:ext cx="1233313" cy="2470253"/>
          </a:xfrm>
          <a:prstGeom prst="rect">
            <a:avLst/>
          </a:prstGeom>
        </p:spPr>
      </p:pic>
      <p:pic>
        <p:nvPicPr>
          <p:cNvPr id="13" name="Picture 12"/>
          <p:cNvPicPr>
            <a:picLocks noChangeAspect="1"/>
          </p:cNvPicPr>
          <p:nvPr/>
        </p:nvPicPr>
        <p:blipFill>
          <a:blip r:embed="rId4">
            <a:clrChange>
              <a:clrFrom>
                <a:srgbClr val="FFFEFF"/>
              </a:clrFrom>
              <a:clrTo>
                <a:srgbClr val="FFFEFF">
                  <a:alpha val="0"/>
                </a:srgbClr>
              </a:clrTo>
            </a:clrChange>
          </a:blip>
          <a:stretch>
            <a:fillRect/>
          </a:stretch>
        </p:blipFill>
        <p:spPr>
          <a:xfrm rot="21406856">
            <a:off x="2503069" y="3016062"/>
            <a:ext cx="1145106" cy="2379593"/>
          </a:xfrm>
          <a:prstGeom prst="rect">
            <a:avLst/>
          </a:prstGeom>
        </p:spPr>
      </p:pic>
      <p:pic>
        <p:nvPicPr>
          <p:cNvPr id="15" name="Picture 14"/>
          <p:cNvPicPr>
            <a:picLocks noChangeAspect="1"/>
          </p:cNvPicPr>
          <p:nvPr/>
        </p:nvPicPr>
        <p:blipFill>
          <a:blip r:embed="rId5">
            <a:clrChange>
              <a:clrFrom>
                <a:srgbClr val="FFFEFF"/>
              </a:clrFrom>
              <a:clrTo>
                <a:srgbClr val="FFFEFF">
                  <a:alpha val="0"/>
                </a:srgbClr>
              </a:clrTo>
            </a:clrChange>
          </a:blip>
          <a:stretch>
            <a:fillRect/>
          </a:stretch>
        </p:blipFill>
        <p:spPr>
          <a:xfrm>
            <a:off x="1236059" y="3013638"/>
            <a:ext cx="1466574" cy="2629885"/>
          </a:xfrm>
          <a:prstGeom prst="rect">
            <a:avLst/>
          </a:prstGeom>
        </p:spPr>
      </p:pic>
      <p:sp>
        <p:nvSpPr>
          <p:cNvPr id="14" name="TextBox 13"/>
          <p:cNvSpPr txBox="1"/>
          <p:nvPr/>
        </p:nvSpPr>
        <p:spPr>
          <a:xfrm>
            <a:off x="-22602" y="0"/>
            <a:ext cx="9166601" cy="1194332"/>
          </a:xfrm>
          <a:prstGeom prst="rect">
            <a:avLst/>
          </a:prstGeom>
          <a:solidFill>
            <a:schemeClr val="bg1"/>
          </a:solidFill>
        </p:spPr>
        <p:txBody>
          <a:bodyPr wrap="square" rtlCol="0">
            <a:spAutoFit/>
          </a:bodyPr>
          <a:lstStyle/>
          <a:p>
            <a:endParaRPr lang="en-AU" dirty="0"/>
          </a:p>
        </p:txBody>
      </p:sp>
    </p:spTree>
    <p:extLst>
      <p:ext uri="{BB962C8B-B14F-4D97-AF65-F5344CB8AC3E}">
        <p14:creationId xmlns:p14="http://schemas.microsoft.com/office/powerpoint/2010/main" val="731630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pPr algn="r" eaLnBrk="1" hangingPunct="1"/>
            <a:endParaRPr lang="en-AU" altLang="en-US" dirty="0"/>
          </a:p>
        </p:txBody>
      </p:sp>
      <p:pic>
        <p:nvPicPr>
          <p:cNvPr id="107523" name="Picture 2" descr="http://www.almalogic.com/wp-content/uploads/2012/02/Screen-Shot-2012-02-07-at-10.09.46-AM.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01312"/>
            <a:ext cx="5656265" cy="515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4" name="Picture 4"/>
          <p:cNvPicPr>
            <a:picLocks noChangeAspect="1"/>
          </p:cNvPicPr>
          <p:nvPr/>
        </p:nvPicPr>
        <p:blipFill>
          <a:blip r:embed="rId4" cstate="email">
            <a:extLst>
              <a:ext uri="{28A0092B-C50C-407E-A947-70E740481C1C}">
                <a14:useLocalDpi xmlns:a14="http://schemas.microsoft.com/office/drawing/2010/main" val="0"/>
              </a:ext>
            </a:extLst>
          </a:blip>
          <a:srcRect l="22105" t="23778" r="1820" b="3223"/>
          <a:stretch>
            <a:fillRect/>
          </a:stretch>
        </p:blipFill>
        <p:spPr bwMode="auto">
          <a:xfrm>
            <a:off x="5656265" y="1701312"/>
            <a:ext cx="3417887" cy="515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602" y="0"/>
            <a:ext cx="9166601" cy="1384995"/>
          </a:xfrm>
          <a:prstGeom prst="rect">
            <a:avLst/>
          </a:prstGeom>
          <a:solidFill>
            <a:schemeClr val="bg1"/>
          </a:solidFill>
        </p:spPr>
        <p:txBody>
          <a:bodyPr wrap="square" rtlCol="0">
            <a:spAutoFit/>
          </a:bodyPr>
          <a:lstStyle/>
          <a:p>
            <a:endParaRPr lang="en-AU" sz="2800" dirty="0">
              <a:solidFill>
                <a:srgbClr val="FF0000"/>
              </a:solidFill>
            </a:endParaRPr>
          </a:p>
          <a:p>
            <a:pPr algn="ctr"/>
            <a:r>
              <a:rPr lang="en-AU" sz="2800" dirty="0">
                <a:solidFill>
                  <a:srgbClr val="FF0000"/>
                </a:solidFill>
              </a:rPr>
              <a:t>Learning Analytics</a:t>
            </a:r>
          </a:p>
          <a:p>
            <a:pPr algn="ctr"/>
            <a:endParaRPr lang="en-AU" sz="2800" dirty="0">
              <a:solidFill>
                <a:srgbClr val="FF0000"/>
              </a:solidFill>
            </a:endParaRPr>
          </a:p>
        </p:txBody>
      </p:sp>
    </p:spTree>
    <p:extLst>
      <p:ext uri="{BB962C8B-B14F-4D97-AF65-F5344CB8AC3E}">
        <p14:creationId xmlns:p14="http://schemas.microsoft.com/office/powerpoint/2010/main" val="2665796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1"/>
          <p:cNvSpPr>
            <a:spLocks noGrp="1"/>
          </p:cNvSpPr>
          <p:nvPr>
            <p:ph type="ftr" sz="quarter" idx="4294967295"/>
          </p:nvPr>
        </p:nvSpPr>
        <p:spPr bwMode="auto">
          <a:xfrm>
            <a:off x="3124200" y="6131173"/>
            <a:ext cx="2895600" cy="337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923"/>
              </a:spcBef>
              <a:buFont typeface="Arial" pitchFamily="34" charset="0"/>
              <a:buChar char="•"/>
              <a:defRPr sz="2585">
                <a:solidFill>
                  <a:schemeClr val="tx1"/>
                </a:solidFill>
                <a:latin typeface="Calibri" pitchFamily="34" charset="0"/>
              </a:defRPr>
            </a:lvl1pPr>
            <a:lvl2pPr marL="685817" indent="-263776" eaLnBrk="0" hangingPunct="0">
              <a:lnSpc>
                <a:spcPct val="90000"/>
              </a:lnSpc>
              <a:spcBef>
                <a:spcPts val="462"/>
              </a:spcBef>
              <a:buFont typeface="Arial" pitchFamily="34" charset="0"/>
              <a:buChar char="•"/>
              <a:defRPr sz="2215">
                <a:solidFill>
                  <a:schemeClr val="tx1"/>
                </a:solidFill>
                <a:latin typeface="Calibri" pitchFamily="34" charset="0"/>
              </a:defRPr>
            </a:lvl2pPr>
            <a:lvl3pPr marL="1055103" indent="-211021" eaLnBrk="0" hangingPunct="0">
              <a:lnSpc>
                <a:spcPct val="90000"/>
              </a:lnSpc>
              <a:spcBef>
                <a:spcPts val="462"/>
              </a:spcBef>
              <a:buFont typeface="Arial" pitchFamily="34" charset="0"/>
              <a:buChar char="•"/>
              <a:defRPr sz="1846">
                <a:solidFill>
                  <a:schemeClr val="tx1"/>
                </a:solidFill>
                <a:latin typeface="Calibri" pitchFamily="34" charset="0"/>
              </a:defRPr>
            </a:lvl3pPr>
            <a:lvl4pPr marL="1477145" indent="-211021" eaLnBrk="0" hangingPunct="0">
              <a:lnSpc>
                <a:spcPct val="90000"/>
              </a:lnSpc>
              <a:spcBef>
                <a:spcPts val="462"/>
              </a:spcBef>
              <a:buFont typeface="Arial" pitchFamily="34" charset="0"/>
              <a:buChar char="•"/>
              <a:defRPr>
                <a:solidFill>
                  <a:schemeClr val="tx1"/>
                </a:solidFill>
                <a:latin typeface="Calibri" pitchFamily="34" charset="0"/>
              </a:defRPr>
            </a:lvl4pPr>
            <a:lvl5pPr marL="1899186" indent="-211021" eaLnBrk="0" hangingPunct="0">
              <a:lnSpc>
                <a:spcPct val="90000"/>
              </a:lnSpc>
              <a:spcBef>
                <a:spcPts val="462"/>
              </a:spcBef>
              <a:buFont typeface="Arial" pitchFamily="34" charset="0"/>
              <a:buChar char="•"/>
              <a:defRPr>
                <a:solidFill>
                  <a:schemeClr val="tx1"/>
                </a:solidFill>
                <a:latin typeface="Calibri" pitchFamily="34" charset="0"/>
              </a:defRPr>
            </a:lvl5pPr>
            <a:lvl6pPr marL="2321227" indent="-211021" eaLnBrk="0" fontAlgn="base" hangingPunct="0">
              <a:lnSpc>
                <a:spcPct val="90000"/>
              </a:lnSpc>
              <a:spcBef>
                <a:spcPts val="462"/>
              </a:spcBef>
              <a:spcAft>
                <a:spcPct val="0"/>
              </a:spcAft>
              <a:buFont typeface="Arial" pitchFamily="34" charset="0"/>
              <a:buChar char="•"/>
              <a:defRPr>
                <a:solidFill>
                  <a:schemeClr val="tx1"/>
                </a:solidFill>
                <a:latin typeface="Calibri" pitchFamily="34" charset="0"/>
              </a:defRPr>
            </a:lvl6pPr>
            <a:lvl7pPr marL="2743269" indent="-211021" eaLnBrk="0" fontAlgn="base" hangingPunct="0">
              <a:lnSpc>
                <a:spcPct val="90000"/>
              </a:lnSpc>
              <a:spcBef>
                <a:spcPts val="462"/>
              </a:spcBef>
              <a:spcAft>
                <a:spcPct val="0"/>
              </a:spcAft>
              <a:buFont typeface="Arial" pitchFamily="34" charset="0"/>
              <a:buChar char="•"/>
              <a:defRPr>
                <a:solidFill>
                  <a:schemeClr val="tx1"/>
                </a:solidFill>
                <a:latin typeface="Calibri" pitchFamily="34" charset="0"/>
              </a:defRPr>
            </a:lvl7pPr>
            <a:lvl8pPr marL="3165310" indent="-211021" eaLnBrk="0" fontAlgn="base" hangingPunct="0">
              <a:lnSpc>
                <a:spcPct val="90000"/>
              </a:lnSpc>
              <a:spcBef>
                <a:spcPts val="462"/>
              </a:spcBef>
              <a:spcAft>
                <a:spcPct val="0"/>
              </a:spcAft>
              <a:buFont typeface="Arial" pitchFamily="34" charset="0"/>
              <a:buChar char="•"/>
              <a:defRPr>
                <a:solidFill>
                  <a:schemeClr val="tx1"/>
                </a:solidFill>
                <a:latin typeface="Calibri" pitchFamily="34" charset="0"/>
              </a:defRPr>
            </a:lvl8pPr>
            <a:lvl9pPr marL="3587351" indent="-211021" eaLnBrk="0" fontAlgn="base" hangingPunct="0">
              <a:lnSpc>
                <a:spcPct val="90000"/>
              </a:lnSpc>
              <a:spcBef>
                <a:spcPts val="462"/>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pPr>
            <a:r>
              <a:rPr lang="en-AU" altLang="en-US" sz="1108" dirty="0">
                <a:solidFill>
                  <a:srgbClr val="898989"/>
                </a:solidFill>
                <a:latin typeface="Arial" pitchFamily="34" charset="0"/>
                <a:cs typeface="Arial" pitchFamily="34" charset="0"/>
              </a:rPr>
              <a:t>COMMERCIAL IN CONFIDENCE </a:t>
            </a:r>
          </a:p>
        </p:txBody>
      </p:sp>
      <p:pic>
        <p:nvPicPr>
          <p:cNvPr id="109571" name="Picture 2" descr="http://www.rescuepost.com/.a/6a00d8357f3f2969e20148c728fb58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19804"/>
            <a:ext cx="9151938" cy="635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42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800"/>
            <a:ext cx="9143999" cy="6857199"/>
          </a:xfrm>
          <a:prstGeom prst="rect">
            <a:avLst/>
          </a:prstGeom>
        </p:spPr>
      </p:pic>
    </p:spTree>
    <p:extLst>
      <p:ext uri="{BB962C8B-B14F-4D97-AF65-F5344CB8AC3E}">
        <p14:creationId xmlns:p14="http://schemas.microsoft.com/office/powerpoint/2010/main" val="3971605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Placeholder 1"/>
          <p:cNvSpPr>
            <a:spLocks noGrp="1"/>
          </p:cNvSpPr>
          <p:nvPr>
            <p:ph type="body" sz="quarter" idx="13"/>
          </p:nvPr>
        </p:nvSpPr>
        <p:spPr>
          <a:xfrm>
            <a:off x="468315" y="2032491"/>
            <a:ext cx="8207375" cy="3789485"/>
          </a:xfrm>
        </p:spPr>
        <p:txBody>
          <a:bodyPr/>
          <a:lstStyle/>
          <a:p>
            <a:pPr eaLnBrk="1" hangingPunct="1"/>
            <a:r>
              <a:rPr lang="en-US" altLang="en-US" dirty="0">
                <a:ea typeface="Myriad Pro"/>
              </a:rPr>
              <a:t>Add in effect sizes</a:t>
            </a:r>
          </a:p>
        </p:txBody>
      </p:sp>
      <p:graphicFrame>
        <p:nvGraphicFramePr>
          <p:cNvPr id="4" name="Table 3"/>
          <p:cNvGraphicFramePr>
            <a:graphicFrameLocks noGrp="1"/>
          </p:cNvGraphicFramePr>
          <p:nvPr>
            <p:extLst/>
          </p:nvPr>
        </p:nvGraphicFramePr>
        <p:xfrm>
          <a:off x="179389" y="1475644"/>
          <a:ext cx="8785225" cy="4928086"/>
        </p:xfrm>
        <a:graphic>
          <a:graphicData uri="http://schemas.openxmlformats.org/drawingml/2006/table">
            <a:tbl>
              <a:tblPr>
                <a:tableStyleId>{5C22544A-7EE6-4342-B048-85BDC9FD1C3A}</a:tableStyleId>
              </a:tblPr>
              <a:tblGrid>
                <a:gridCol w="7569977">
                  <a:extLst>
                    <a:ext uri="{9D8B030D-6E8A-4147-A177-3AD203B41FA5}">
                      <a16:colId xmlns:a16="http://schemas.microsoft.com/office/drawing/2014/main" xmlns="" val="20000"/>
                    </a:ext>
                  </a:extLst>
                </a:gridCol>
                <a:gridCol w="1215248">
                  <a:extLst>
                    <a:ext uri="{9D8B030D-6E8A-4147-A177-3AD203B41FA5}">
                      <a16:colId xmlns:a16="http://schemas.microsoft.com/office/drawing/2014/main" xmlns="" val="20001"/>
                    </a:ext>
                  </a:extLst>
                </a:gridCol>
              </a:tblGrid>
              <a:tr h="23523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AU" sz="1500" b="1" i="0" u="none" strike="noStrike" dirty="0">
                          <a:solidFill>
                            <a:srgbClr val="FF0000"/>
                          </a:solidFill>
                          <a:effectLst/>
                          <a:latin typeface="Myriad Pro"/>
                        </a:rPr>
                        <a:t>Factors we WANT to go forwards</a:t>
                      </a:r>
                    </a:p>
                  </a:txBody>
                  <a:tcPr marL="0" marR="0" marT="0" marB="0" anchor="b"/>
                </a:tc>
                <a:tc>
                  <a:txBody>
                    <a:bodyPr/>
                    <a:lstStyle/>
                    <a:p>
                      <a:pPr algn="ctr" fontAlgn="b"/>
                      <a:r>
                        <a:rPr lang="en-AU" sz="1500" b="0" u="none" strike="noStrike" dirty="0">
                          <a:solidFill>
                            <a:schemeClr val="tx1"/>
                          </a:solidFill>
                          <a:effectLst/>
                          <a:latin typeface="Myriad Pro"/>
                        </a:rPr>
                        <a:t>ES</a:t>
                      </a:r>
                      <a:endParaRPr lang="en-AU" sz="1500" b="0" i="0" u="none" strike="noStrike" dirty="0">
                        <a:solidFill>
                          <a:schemeClr val="tx1"/>
                        </a:solidFill>
                        <a:effectLst/>
                        <a:latin typeface="Myriad Pro"/>
                      </a:endParaRPr>
                    </a:p>
                  </a:txBody>
                  <a:tcPr marL="0" marR="0" marT="0" marB="0" anchor="b"/>
                </a:tc>
                <a:extLst>
                  <a:ext uri="{0D108BD9-81ED-4DB2-BD59-A6C34878D82A}">
                    <a16:rowId xmlns:a16="http://schemas.microsoft.com/office/drawing/2014/main" xmlns="" val="10000"/>
                  </a:ext>
                </a:extLst>
              </a:tr>
              <a:tr h="332095">
                <a:tc>
                  <a:txBody>
                    <a:bodyPr/>
                    <a:lstStyle/>
                    <a:p>
                      <a:pPr algn="l" fontAlgn="b"/>
                      <a:r>
                        <a:rPr lang="en-AU" sz="1500" b="1" u="none" strike="noStrike" dirty="0">
                          <a:effectLst/>
                          <a:latin typeface="Myriad Pro"/>
                        </a:rPr>
                        <a:t>Provides immediate, specific and corrective feedback</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.41</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1"/>
                  </a:ext>
                </a:extLst>
              </a:tr>
              <a:tr h="518294">
                <a:tc>
                  <a:txBody>
                    <a:bodyPr/>
                    <a:lstStyle/>
                    <a:p>
                      <a:pPr algn="l" fontAlgn="b"/>
                      <a:r>
                        <a:rPr lang="en-AU" sz="1500" b="1" u="none" strike="noStrike" dirty="0">
                          <a:effectLst/>
                          <a:latin typeface="Myriad Pro"/>
                        </a:rPr>
                        <a:t>Provides student with opportunity to deepen understanding,</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.39</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2"/>
                  </a:ext>
                </a:extLst>
              </a:tr>
              <a:tr h="332095">
                <a:tc>
                  <a:txBody>
                    <a:bodyPr/>
                    <a:lstStyle/>
                    <a:p>
                      <a:pPr algn="l" fontAlgn="b"/>
                      <a:r>
                        <a:rPr lang="en-AU" sz="1500" b="1" u="none" strike="noStrike" dirty="0">
                          <a:effectLst/>
                          <a:latin typeface="Myriad Pro"/>
                        </a:rPr>
                        <a:t>Sets clear behaviour expectations</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.37</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3"/>
                  </a:ext>
                </a:extLst>
              </a:tr>
              <a:tr h="345530">
                <a:tc>
                  <a:txBody>
                    <a:bodyPr/>
                    <a:lstStyle/>
                    <a:p>
                      <a:pPr algn="l" fontAlgn="b"/>
                      <a:r>
                        <a:rPr lang="en-AU" sz="1500" b="1" u="none" strike="noStrike" dirty="0">
                          <a:effectLst/>
                          <a:latin typeface="Myriad Pro"/>
                        </a:rPr>
                        <a:t>Students have  opportunity to ask task-related questions</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.31</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4"/>
                  </a:ext>
                </a:extLst>
              </a:tr>
              <a:tr h="333295">
                <a:tc>
                  <a:txBody>
                    <a:bodyPr/>
                    <a:lstStyle/>
                    <a:p>
                      <a:pPr algn="l" fontAlgn="b"/>
                      <a:r>
                        <a:rPr lang="en-AU" sz="1500" b="1" u="none" strike="noStrike" dirty="0">
                          <a:effectLst/>
                          <a:latin typeface="Myriad Pro"/>
                        </a:rPr>
                        <a:t>Emphasises important points</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.31</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5"/>
                  </a:ext>
                </a:extLst>
              </a:tr>
              <a:tr h="594739">
                <a:tc>
                  <a:txBody>
                    <a:bodyPr/>
                    <a:lstStyle/>
                    <a:p>
                      <a:pPr algn="l" fontAlgn="b"/>
                      <a:r>
                        <a:rPr lang="en-AU" sz="1500" b="1" u="none" strike="noStrike" dirty="0">
                          <a:effectLst/>
                          <a:latin typeface="Myriad Pro"/>
                        </a:rPr>
                        <a:t>Concludes the lesson by recapitulating/summarising key points</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.31</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6"/>
                  </a:ext>
                </a:extLst>
              </a:tr>
              <a:tr h="332095">
                <a:tc>
                  <a:txBody>
                    <a:bodyPr/>
                    <a:lstStyle/>
                    <a:p>
                      <a:pPr algn="l" fontAlgn="b"/>
                      <a:r>
                        <a:rPr lang="en-AU" sz="1500" b="1" i="0" u="none" strike="noStrike" dirty="0">
                          <a:solidFill>
                            <a:srgbClr val="FF0000"/>
                          </a:solidFill>
                          <a:effectLst/>
                          <a:latin typeface="Myriad Pro"/>
                        </a:rPr>
                        <a:t>Factors we WANT to go backwards</a:t>
                      </a:r>
                    </a:p>
                  </a:txBody>
                  <a:tcPr marL="0" marR="0" marT="0" marB="0" anchor="ctr"/>
                </a:tc>
                <a:tc>
                  <a:txBody>
                    <a:bodyPr/>
                    <a:lstStyle/>
                    <a:p>
                      <a:pPr algn="ctr" fontAlgn="b"/>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7"/>
                  </a:ext>
                </a:extLst>
              </a:tr>
              <a:tr h="580180">
                <a:tc>
                  <a:txBody>
                    <a:bodyPr/>
                    <a:lstStyle/>
                    <a:p>
                      <a:pPr algn="l" fontAlgn="b"/>
                      <a:r>
                        <a:rPr lang="en-AU" sz="1500" b="1" u="none" strike="noStrike" dirty="0">
                          <a:effectLst/>
                          <a:latin typeface="Myriad Pro"/>
                        </a:rPr>
                        <a:t>Repeats comment or question from student before answering</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-.27</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8"/>
                  </a:ext>
                </a:extLst>
              </a:tr>
              <a:tr h="518294">
                <a:tc>
                  <a:txBody>
                    <a:bodyPr/>
                    <a:lstStyle/>
                    <a:p>
                      <a:pPr algn="l" fontAlgn="b"/>
                      <a:r>
                        <a:rPr lang="en-AU" sz="1500" b="1" u="none" strike="noStrike" dirty="0">
                          <a:effectLst/>
                          <a:latin typeface="Myriad Pro"/>
                        </a:rPr>
                        <a:t>Asks closed questions or questions which have one correct answer</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-.44</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09"/>
                  </a:ext>
                </a:extLst>
              </a:tr>
              <a:tr h="460705">
                <a:tc>
                  <a:txBody>
                    <a:bodyPr/>
                    <a:lstStyle/>
                    <a:p>
                      <a:pPr algn="l" fontAlgn="b"/>
                      <a:r>
                        <a:rPr lang="en-AU" sz="1500" b="1" u="none" strike="noStrike" dirty="0">
                          <a:effectLst/>
                          <a:latin typeface="Myriad Pro"/>
                        </a:rPr>
                        <a:t>Provides step by step instructions on completing tasks/activities</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-.47</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10"/>
                  </a:ext>
                </a:extLst>
              </a:tr>
              <a:tr h="345530">
                <a:tc>
                  <a:txBody>
                    <a:bodyPr/>
                    <a:lstStyle/>
                    <a:p>
                      <a:pPr algn="l" fontAlgn="b"/>
                      <a:r>
                        <a:rPr lang="en-AU" sz="1500" b="1" u="none" strike="noStrike" dirty="0">
                          <a:effectLst/>
                          <a:latin typeface="Myriad Pro"/>
                        </a:rPr>
                        <a:t>Introduces and explains new/complicated vocabulary,</a:t>
                      </a:r>
                      <a:endParaRPr lang="en-AU" sz="1500" b="1" i="0" u="none" strike="noStrike" dirty="0">
                        <a:solidFill>
                          <a:srgbClr val="000000"/>
                        </a:solidFill>
                        <a:effectLst/>
                        <a:latin typeface="Myriad Pro"/>
                      </a:endParaRPr>
                    </a:p>
                  </a:txBody>
                  <a:tcPr marL="0" marR="0" marT="0" marB="0" anchor="ctr"/>
                </a:tc>
                <a:tc>
                  <a:txBody>
                    <a:bodyPr/>
                    <a:lstStyle/>
                    <a:p>
                      <a:pPr algn="ctr" fontAlgn="b"/>
                      <a:r>
                        <a:rPr lang="en-AU" sz="1800" b="1" u="none" strike="noStrike" dirty="0">
                          <a:solidFill>
                            <a:srgbClr val="FF0000"/>
                          </a:solidFill>
                          <a:effectLst/>
                          <a:latin typeface="Calibri" panose="020F0502020204030204" pitchFamily="34" charset="0"/>
                        </a:rPr>
                        <a:t>-.47</a:t>
                      </a:r>
                      <a:endParaRPr lang="en-AU" sz="1800" b="1" i="0" u="none" strike="noStrike" dirty="0">
                        <a:solidFill>
                          <a:srgbClr val="FF0000"/>
                        </a:solidFill>
                        <a:effectLst/>
                        <a:latin typeface="Calibri" panose="020F0502020204030204" pitchFamily="34" charset="0"/>
                      </a:endParaRPr>
                    </a:p>
                  </a:txBody>
                  <a:tcPr marL="0" marR="0" marT="0" marB="0" anchor="b"/>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85795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4"/>
          <a:srcRect t="2751" r="7603" b="8001"/>
          <a:stretch>
            <a:fillRect/>
          </a:stretch>
        </p:blipFill>
        <p:spPr bwMode="auto">
          <a:xfrm>
            <a:off x="73240" y="1355694"/>
            <a:ext cx="1979940" cy="2615598"/>
          </a:xfrm>
          <a:prstGeom prst="rect">
            <a:avLst/>
          </a:prstGeom>
          <a:noFill/>
          <a:ln w="38100">
            <a:solidFill>
              <a:srgbClr val="8EBD3F">
                <a:alpha val="67000"/>
              </a:srgbClr>
            </a:solidFill>
            <a:miter lim="800000"/>
            <a:headEnd/>
            <a:tailEnd/>
          </a:ln>
          <a:effectLst>
            <a:outerShdw blurRad="50800" dist="38100" dir="18900000" algn="bl" rotWithShape="0">
              <a:prstClr val="black">
                <a:alpha val="40000"/>
              </a:prstClr>
            </a:outerShdw>
          </a:effectLst>
        </p:spPr>
      </p:pic>
      <p:pic>
        <p:nvPicPr>
          <p:cNvPr id="11469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696" y="1355694"/>
            <a:ext cx="1785362" cy="263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3180" y="4148795"/>
            <a:ext cx="1753433" cy="2525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94" name="Picture 2" descr="C:\Users\jhattie\AppData\Local\Microsoft\Windows\Temporary Internet Files\Content.Outlook\7XE861QL\9781138853751.ti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43394" y="1373532"/>
            <a:ext cx="1829703" cy="263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2" descr="Front 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30" y="4153628"/>
            <a:ext cx="1968211"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nvPr>
        </p:nvGraphicFramePr>
        <p:xfrm>
          <a:off x="3875638" y="4123679"/>
          <a:ext cx="1646965" cy="2514130"/>
        </p:xfrm>
        <a:graphic>
          <a:graphicData uri="http://schemas.openxmlformats.org/presentationml/2006/ole">
            <mc:AlternateContent xmlns:mc="http://schemas.openxmlformats.org/markup-compatibility/2006">
              <mc:Choice xmlns:v="urn:schemas-microsoft-com:vml" Requires="v">
                <p:oleObj spid="_x0000_s19476" name="Acrobat Document" r:id="rId9" imgW="5057612" imgH="6257870" progId="Acrobat.Document.2015">
                  <p:embed/>
                </p:oleObj>
              </mc:Choice>
              <mc:Fallback>
                <p:oleObj name="Acrobat Document" r:id="rId9" imgW="5057612" imgH="6257870" progId="Acrobat.Document.2015">
                  <p:embed/>
                  <p:pic>
                    <p:nvPicPr>
                      <p:cNvPr id="2" name="Object 1"/>
                      <p:cNvPicPr/>
                      <p:nvPr/>
                    </p:nvPicPr>
                    <p:blipFill>
                      <a:blip r:embed="rId10"/>
                      <a:stretch>
                        <a:fillRect/>
                      </a:stretch>
                    </p:blipFill>
                    <p:spPr>
                      <a:xfrm>
                        <a:off x="3875638" y="4123679"/>
                        <a:ext cx="1646965" cy="2514130"/>
                      </a:xfrm>
                      <a:prstGeom prst="rect">
                        <a:avLst/>
                      </a:prstGeom>
                    </p:spPr>
                  </p:pic>
                </p:oleObj>
              </mc:Fallback>
            </mc:AlternateContent>
          </a:graphicData>
        </a:graphic>
      </p:graphicFrame>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1629" y="4115492"/>
            <a:ext cx="1735810" cy="2475374"/>
          </a:xfrm>
          <a:prstGeom prst="rect">
            <a:avLst/>
          </a:prstGeom>
        </p:spPr>
      </p:pic>
      <p:pic>
        <p:nvPicPr>
          <p:cNvPr id="11" name="Picture 10"/>
          <p:cNvPicPr/>
          <p:nvPr/>
        </p:nvPicPr>
        <p:blipFill>
          <a:blip r:embed="rId12">
            <a:extLst>
              <a:ext uri="{28A0092B-C50C-407E-A947-70E740481C1C}">
                <a14:useLocalDpi xmlns:a14="http://schemas.microsoft.com/office/drawing/2010/main" val="0"/>
              </a:ext>
            </a:extLst>
          </a:blip>
          <a:srcRect/>
          <a:stretch>
            <a:fillRect/>
          </a:stretch>
        </p:blipFill>
        <p:spPr bwMode="auto">
          <a:xfrm>
            <a:off x="6075433" y="1373532"/>
            <a:ext cx="1866900" cy="2631440"/>
          </a:xfrm>
          <a:prstGeom prst="rect">
            <a:avLst/>
          </a:prstGeom>
          <a:noFill/>
          <a:ln>
            <a:noFill/>
          </a:ln>
        </p:spPr>
      </p:pic>
      <p:pic>
        <p:nvPicPr>
          <p:cNvPr id="4" name="Picture 3"/>
          <p:cNvPicPr>
            <a:picLocks noChangeAspect="1"/>
          </p:cNvPicPr>
          <p:nvPr/>
        </p:nvPicPr>
        <p:blipFill>
          <a:blip r:embed="rId13"/>
          <a:stretch>
            <a:fillRect/>
          </a:stretch>
        </p:blipFill>
        <p:spPr>
          <a:xfrm>
            <a:off x="7354819" y="4077072"/>
            <a:ext cx="1741573" cy="2552214"/>
          </a:xfrm>
          <a:prstGeom prst="rect">
            <a:avLst/>
          </a:prstGeom>
        </p:spPr>
      </p:pic>
      <p:sp>
        <p:nvSpPr>
          <p:cNvPr id="6" name="TextBox 5"/>
          <p:cNvSpPr txBox="1"/>
          <p:nvPr/>
        </p:nvSpPr>
        <p:spPr>
          <a:xfrm rot="19968007">
            <a:off x="6368678" y="3368974"/>
            <a:ext cx="1681316" cy="383458"/>
          </a:xfrm>
          <a:prstGeom prst="rect">
            <a:avLst/>
          </a:prstGeom>
          <a:solidFill>
            <a:schemeClr val="bg1"/>
          </a:solidFill>
        </p:spPr>
        <p:txBody>
          <a:bodyPr wrap="square" rtlCol="0">
            <a:spAutoFit/>
          </a:bodyPr>
          <a:lstStyle/>
          <a:p>
            <a:r>
              <a:rPr lang="en-AU" dirty="0"/>
              <a:t>August 8th</a:t>
            </a:r>
          </a:p>
        </p:txBody>
      </p:sp>
      <p:sp>
        <p:nvSpPr>
          <p:cNvPr id="12" name="TextBox 11"/>
          <p:cNvSpPr txBox="1"/>
          <p:nvPr/>
        </p:nvSpPr>
        <p:spPr>
          <a:xfrm rot="19968007">
            <a:off x="7641957" y="5780025"/>
            <a:ext cx="1681316" cy="383458"/>
          </a:xfrm>
          <a:prstGeom prst="rect">
            <a:avLst/>
          </a:prstGeom>
          <a:solidFill>
            <a:schemeClr val="bg1"/>
          </a:solidFill>
        </p:spPr>
        <p:txBody>
          <a:bodyPr wrap="square" rtlCol="0">
            <a:spAutoFit/>
          </a:bodyPr>
          <a:lstStyle/>
          <a:p>
            <a:r>
              <a:rPr lang="en-AU" dirty="0"/>
              <a:t>October</a:t>
            </a:r>
          </a:p>
        </p:txBody>
      </p:sp>
      <p:sp>
        <p:nvSpPr>
          <p:cNvPr id="13" name="TextBox 12"/>
          <p:cNvSpPr txBox="1"/>
          <p:nvPr/>
        </p:nvSpPr>
        <p:spPr>
          <a:xfrm rot="19968007">
            <a:off x="5790597" y="5050929"/>
            <a:ext cx="1681316" cy="383458"/>
          </a:xfrm>
          <a:prstGeom prst="rect">
            <a:avLst/>
          </a:prstGeom>
          <a:solidFill>
            <a:schemeClr val="bg1"/>
          </a:solidFill>
        </p:spPr>
        <p:txBody>
          <a:bodyPr wrap="square" rtlCol="0">
            <a:spAutoFit/>
          </a:bodyPr>
          <a:lstStyle/>
          <a:p>
            <a:r>
              <a:rPr lang="en-AU" dirty="0"/>
              <a:t>September</a:t>
            </a:r>
          </a:p>
        </p:txBody>
      </p:sp>
      <p:sp>
        <p:nvSpPr>
          <p:cNvPr id="14" name="TextBox 13"/>
          <p:cNvSpPr txBox="1"/>
          <p:nvPr/>
        </p:nvSpPr>
        <p:spPr>
          <a:xfrm rot="19968007">
            <a:off x="4224071" y="2610503"/>
            <a:ext cx="1681316" cy="383458"/>
          </a:xfrm>
          <a:prstGeom prst="rect">
            <a:avLst/>
          </a:prstGeom>
          <a:solidFill>
            <a:schemeClr val="bg1"/>
          </a:solidFill>
        </p:spPr>
        <p:txBody>
          <a:bodyPr wrap="square" rtlCol="0">
            <a:spAutoFit/>
          </a:bodyPr>
          <a:lstStyle/>
          <a:p>
            <a:r>
              <a:rPr lang="en-AU" dirty="0"/>
              <a:t>Just out</a:t>
            </a:r>
          </a:p>
        </p:txBody>
      </p:sp>
      <p:sp>
        <p:nvSpPr>
          <p:cNvPr id="15" name="TextBox 14"/>
          <p:cNvSpPr txBox="1"/>
          <p:nvPr/>
        </p:nvSpPr>
        <p:spPr>
          <a:xfrm rot="19968007">
            <a:off x="3962836" y="4901419"/>
            <a:ext cx="1681316" cy="383458"/>
          </a:xfrm>
          <a:prstGeom prst="rect">
            <a:avLst/>
          </a:prstGeom>
          <a:solidFill>
            <a:schemeClr val="bg1"/>
          </a:solidFill>
        </p:spPr>
        <p:txBody>
          <a:bodyPr wrap="square" rtlCol="0">
            <a:spAutoFit/>
          </a:bodyPr>
          <a:lstStyle/>
          <a:p>
            <a:r>
              <a:rPr lang="en-AU" dirty="0"/>
              <a:t>Just out</a:t>
            </a:r>
          </a:p>
        </p:txBody>
      </p:sp>
      <p:sp>
        <p:nvSpPr>
          <p:cNvPr id="16" name="TextBox 15"/>
          <p:cNvSpPr txBox="1"/>
          <p:nvPr/>
        </p:nvSpPr>
        <p:spPr>
          <a:xfrm>
            <a:off x="233201" y="879425"/>
            <a:ext cx="1979057" cy="266093"/>
          </a:xfrm>
          <a:prstGeom prst="rect">
            <a:avLst/>
          </a:prstGeom>
          <a:solidFill>
            <a:schemeClr val="tx1"/>
          </a:solidFill>
        </p:spPr>
        <p:txBody>
          <a:bodyPr wrap="square" rtlCol="0">
            <a:spAutoFit/>
          </a:bodyPr>
          <a:lstStyle/>
          <a:p>
            <a:endParaRPr lang="en-AU" dirty="0"/>
          </a:p>
        </p:txBody>
      </p:sp>
      <p:sp>
        <p:nvSpPr>
          <p:cNvPr id="17" name="TextBox 16"/>
          <p:cNvSpPr txBox="1"/>
          <p:nvPr/>
        </p:nvSpPr>
        <p:spPr>
          <a:xfrm>
            <a:off x="0" y="29496"/>
            <a:ext cx="1979057" cy="266093"/>
          </a:xfrm>
          <a:prstGeom prst="rect">
            <a:avLst/>
          </a:prstGeom>
          <a:solidFill>
            <a:schemeClr val="tx1"/>
          </a:solidFill>
        </p:spPr>
        <p:txBody>
          <a:bodyPr wrap="square" rtlCol="0">
            <a:spAutoFit/>
          </a:bodyPr>
          <a:lstStyle/>
          <a:p>
            <a:endParaRPr lang="en-AU" dirty="0"/>
          </a:p>
        </p:txBody>
      </p:sp>
      <p:sp>
        <p:nvSpPr>
          <p:cNvPr id="18" name="TextBox 17"/>
          <p:cNvSpPr txBox="1"/>
          <p:nvPr/>
        </p:nvSpPr>
        <p:spPr>
          <a:xfrm>
            <a:off x="-22602" y="-147480"/>
            <a:ext cx="9166601" cy="1477328"/>
          </a:xfrm>
          <a:prstGeom prst="rect">
            <a:avLst/>
          </a:prstGeom>
          <a:solidFill>
            <a:schemeClr val="bg1"/>
          </a:solidFill>
        </p:spPr>
        <p:txBody>
          <a:bodyPr wrap="square" rtlCol="0">
            <a:spAutoFit/>
          </a:bodyPr>
          <a:lstStyle/>
          <a:p>
            <a:pPr algn="ctr"/>
            <a:endParaRPr lang="en-AU" sz="3000" dirty="0">
              <a:solidFill>
                <a:srgbClr val="FF0000"/>
              </a:solidFill>
            </a:endParaRPr>
          </a:p>
          <a:p>
            <a:pPr algn="ctr"/>
            <a:r>
              <a:rPr lang="en-AU" sz="3000" dirty="0">
                <a:solidFill>
                  <a:srgbClr val="FF0000"/>
                </a:solidFill>
              </a:rPr>
              <a:t>Thank you</a:t>
            </a:r>
          </a:p>
          <a:p>
            <a:pPr algn="ctr"/>
            <a:endParaRPr lang="en-AU" sz="3000" dirty="0">
              <a:solidFill>
                <a:srgbClr val="FF0000"/>
              </a:solidFill>
            </a:endParaRPr>
          </a:p>
        </p:txBody>
      </p:sp>
    </p:spTree>
    <p:extLst>
      <p:ext uri="{BB962C8B-B14F-4D97-AF65-F5344CB8AC3E}">
        <p14:creationId xmlns:p14="http://schemas.microsoft.com/office/powerpoint/2010/main" val="5936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20416"/>
            <a:ext cx="9144000" cy="6856399"/>
          </a:xfrm>
          <a:prstGeom prst="rect">
            <a:avLst/>
          </a:prstGeom>
        </p:spPr>
      </p:pic>
    </p:spTree>
    <p:extLst>
      <p:ext uri="{BB962C8B-B14F-4D97-AF65-F5344CB8AC3E}">
        <p14:creationId xmlns:p14="http://schemas.microsoft.com/office/powerpoint/2010/main" val="297674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 y="-14994"/>
          <a:ext cx="9144001" cy="6873000"/>
        </p:xfrm>
        <a:graphic>
          <a:graphicData uri="http://schemas.openxmlformats.org/drawingml/2006/table">
            <a:tbl>
              <a:tblPr>
                <a:tableStyleId>{5C22544A-7EE6-4342-B048-85BDC9FD1C3A}</a:tableStyleId>
              </a:tblPr>
              <a:tblGrid>
                <a:gridCol w="1503123">
                  <a:extLst>
                    <a:ext uri="{9D8B030D-6E8A-4147-A177-3AD203B41FA5}">
                      <a16:colId xmlns:a16="http://schemas.microsoft.com/office/drawing/2014/main" xmlns="" val="20000"/>
                    </a:ext>
                  </a:extLst>
                </a:gridCol>
                <a:gridCol w="4603316">
                  <a:extLst>
                    <a:ext uri="{9D8B030D-6E8A-4147-A177-3AD203B41FA5}">
                      <a16:colId xmlns:a16="http://schemas.microsoft.com/office/drawing/2014/main" xmlns="" val="20001"/>
                    </a:ext>
                  </a:extLst>
                </a:gridCol>
                <a:gridCol w="3037562">
                  <a:extLst>
                    <a:ext uri="{9D8B030D-6E8A-4147-A177-3AD203B41FA5}">
                      <a16:colId xmlns:a16="http://schemas.microsoft.com/office/drawing/2014/main" xmlns="" val="20002"/>
                    </a:ext>
                  </a:extLst>
                </a:gridCol>
              </a:tblGrid>
              <a:tr h="572750">
                <a:tc>
                  <a:txBody>
                    <a:bodyPr/>
                    <a:lstStyle/>
                    <a:p>
                      <a:pPr algn="ctr" fontAlgn="b"/>
                      <a:r>
                        <a:rPr lang="en-AU" sz="2800" b="1" i="0" u="none" strike="noStrike" dirty="0">
                          <a:solidFill>
                            <a:srgbClr val="0070C0"/>
                          </a:solidFill>
                          <a:effectLst/>
                          <a:latin typeface="Calibri" pitchFamily="34" charset="0"/>
                        </a:rPr>
                        <a:t>Rank</a:t>
                      </a:r>
                    </a:p>
                  </a:txBody>
                  <a:tcPr marL="9525" marR="9525" marT="9525" marB="0" anchor="ctr">
                    <a:solidFill>
                      <a:schemeClr val="bg1"/>
                    </a:solidFill>
                  </a:tcPr>
                </a:tc>
                <a:tc>
                  <a:txBody>
                    <a:bodyPr/>
                    <a:lstStyle/>
                    <a:p>
                      <a:pPr algn="ctr" fontAlgn="b"/>
                      <a:r>
                        <a:rPr lang="en-AU" sz="2800" b="1" i="0" u="none" strike="noStrike" dirty="0">
                          <a:solidFill>
                            <a:srgbClr val="0070C0"/>
                          </a:solidFill>
                          <a:effectLst/>
                          <a:latin typeface="Calibri" pitchFamily="34" charset="0"/>
                        </a:rPr>
                        <a:t>Influence</a:t>
                      </a:r>
                    </a:p>
                  </a:txBody>
                  <a:tcPr marL="9525" marR="9525" marT="9525" marB="0" anchor="ctr">
                    <a:solidFill>
                      <a:schemeClr val="bg1"/>
                    </a:solidFill>
                  </a:tcPr>
                </a:tc>
                <a:tc>
                  <a:txBody>
                    <a:bodyPr/>
                    <a:lstStyle/>
                    <a:p>
                      <a:pPr algn="ctr" fontAlgn="b"/>
                      <a:r>
                        <a:rPr lang="en-AU" sz="2800" b="1" i="0" u="none" strike="noStrike" dirty="0">
                          <a:solidFill>
                            <a:srgbClr val="0070C0"/>
                          </a:solidFill>
                          <a:effectLst/>
                          <a:latin typeface="Calibri" pitchFamily="34" charset="0"/>
                        </a:rPr>
                        <a:t>Effect-size</a:t>
                      </a:r>
                    </a:p>
                  </a:txBody>
                  <a:tcPr marL="9525" marR="9525" marT="9525" marB="0" anchor="ctr">
                    <a:solidFill>
                      <a:schemeClr val="bg1"/>
                    </a:solidFill>
                  </a:tcPr>
                </a:tc>
                <a:extLst>
                  <a:ext uri="{0D108BD9-81ED-4DB2-BD59-A6C34878D82A}">
                    <a16:rowId xmlns:a16="http://schemas.microsoft.com/office/drawing/2014/main" xmlns="" val="10000"/>
                  </a:ext>
                </a:extLst>
              </a:tr>
              <a:tr h="572750">
                <a:tc>
                  <a:txBody>
                    <a:bodyPr/>
                    <a:lstStyle/>
                    <a:p>
                      <a:pPr algn="ctr" fontAlgn="b"/>
                      <a:r>
                        <a:rPr lang="en-AU" sz="1600" b="1" u="none" strike="noStrike" dirty="0">
                          <a:effectLst/>
                          <a:latin typeface="Calibri" pitchFamily="34" charset="0"/>
                        </a:rPr>
                        <a:t>151</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Divorced or remarriage</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.20</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1"/>
                  </a:ext>
                </a:extLst>
              </a:tr>
              <a:tr h="572750">
                <a:tc>
                  <a:txBody>
                    <a:bodyPr/>
                    <a:lstStyle/>
                    <a:p>
                      <a:pPr algn="ctr" fontAlgn="b"/>
                      <a:r>
                        <a:rPr lang="en-AU" sz="1600" b="1" u="none" strike="noStrike" dirty="0">
                          <a:effectLst/>
                          <a:latin typeface="Calibri" pitchFamily="34" charset="0"/>
                        </a:rPr>
                        <a:t>157</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Personality relations</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.18</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2"/>
                  </a:ext>
                </a:extLst>
              </a:tr>
              <a:tr h="572750">
                <a:tc>
                  <a:txBody>
                    <a:bodyPr/>
                    <a:lstStyle/>
                    <a:p>
                      <a:pPr algn="ctr" fontAlgn="b"/>
                      <a:r>
                        <a:rPr lang="en-AU" sz="1600" b="1" u="none" strike="noStrike" dirty="0">
                          <a:effectLst/>
                          <a:latin typeface="Calibri" pitchFamily="34" charset="0"/>
                        </a:rPr>
                        <a:t>167</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Adopted children</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.16</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3"/>
                  </a:ext>
                </a:extLst>
              </a:tr>
              <a:tr h="572750">
                <a:tc>
                  <a:txBody>
                    <a:bodyPr/>
                    <a:lstStyle/>
                    <a:p>
                      <a:pPr algn="ctr" fontAlgn="b"/>
                      <a:r>
                        <a:rPr lang="en-AU" sz="1600" b="1" u="none" strike="noStrike" dirty="0">
                          <a:effectLst/>
                          <a:latin typeface="Calibri" pitchFamily="34" charset="0"/>
                        </a:rPr>
                        <a:t>173</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Diet</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.12</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4"/>
                  </a:ext>
                </a:extLst>
              </a:tr>
              <a:tr h="572750">
                <a:tc>
                  <a:txBody>
                    <a:bodyPr/>
                    <a:lstStyle/>
                    <a:p>
                      <a:pPr algn="ctr" fontAlgn="b"/>
                      <a:r>
                        <a:rPr lang="en-AU" sz="1600" b="1" u="none" strike="noStrike" dirty="0">
                          <a:effectLst/>
                          <a:latin typeface="Calibri" pitchFamily="34" charset="0"/>
                        </a:rPr>
                        <a:t>174</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Gender (males-females)</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.12</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5"/>
                  </a:ext>
                </a:extLst>
              </a:tr>
              <a:tr h="572750">
                <a:tc>
                  <a:txBody>
                    <a:bodyPr/>
                    <a:lstStyle/>
                    <a:p>
                      <a:pPr algn="ctr" fontAlgn="b"/>
                      <a:r>
                        <a:rPr lang="en-AU" sz="1600" b="1" u="none" strike="noStrike" dirty="0">
                          <a:effectLst/>
                          <a:latin typeface="Calibri" pitchFamily="34" charset="0"/>
                        </a:rPr>
                        <a:t>176</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Diversity of students in the class</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.11</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6"/>
                  </a:ext>
                </a:extLst>
              </a:tr>
              <a:tr h="572750">
                <a:tc>
                  <a:txBody>
                    <a:bodyPr/>
                    <a:lstStyle/>
                    <a:p>
                      <a:pPr algn="ctr" fontAlgn="b"/>
                      <a:r>
                        <a:rPr lang="en-AU" sz="1600" b="1" i="0" u="none" strike="noStrike" dirty="0">
                          <a:solidFill>
                            <a:srgbClr val="000000"/>
                          </a:solidFill>
                          <a:effectLst/>
                          <a:latin typeface="Calibri" pitchFamily="34" charset="0"/>
                        </a:rPr>
                        <a:t>181</a:t>
                      </a:r>
                    </a:p>
                  </a:txBody>
                  <a:tcPr marL="9525" marR="9525" marT="9525" marB="0" anchor="b">
                    <a:solidFill>
                      <a:schemeClr val="bg1"/>
                    </a:solidFill>
                  </a:tcPr>
                </a:tc>
                <a:tc>
                  <a:txBody>
                    <a:bodyPr/>
                    <a:lstStyle/>
                    <a:p>
                      <a:pPr algn="ctr" fontAlgn="b"/>
                      <a:r>
                        <a:rPr lang="en-AU" sz="1600" b="1" i="0" u="none" strike="noStrike" dirty="0">
                          <a:solidFill>
                            <a:srgbClr val="000000"/>
                          </a:solidFill>
                          <a:effectLst/>
                          <a:latin typeface="Calibri" pitchFamily="34" charset="0"/>
                        </a:rPr>
                        <a:t>Sleep</a:t>
                      </a:r>
                    </a:p>
                  </a:txBody>
                  <a:tcPr marL="9525" marR="9525" marT="9525" marB="0" anchor="b">
                    <a:solidFill>
                      <a:schemeClr val="bg1"/>
                    </a:solidFill>
                  </a:tcPr>
                </a:tc>
                <a:tc>
                  <a:txBody>
                    <a:bodyPr/>
                    <a:lstStyle/>
                    <a:p>
                      <a:pPr algn="ctr" fontAlgn="b"/>
                      <a:r>
                        <a:rPr lang="en-AU" sz="2000" b="1" i="0" u="none" strike="noStrike" dirty="0">
                          <a:solidFill>
                            <a:srgbClr val="000000"/>
                          </a:solidFill>
                          <a:effectLst/>
                          <a:latin typeface="Calibri" pitchFamily="34" charset="0"/>
                        </a:rPr>
                        <a:t>.07</a:t>
                      </a:r>
                    </a:p>
                  </a:txBody>
                  <a:tcPr marL="9525" marR="9525" marT="9525" marB="0" anchor="b">
                    <a:solidFill>
                      <a:schemeClr val="bg1"/>
                    </a:solidFill>
                  </a:tcPr>
                </a:tc>
                <a:extLst>
                  <a:ext uri="{0D108BD9-81ED-4DB2-BD59-A6C34878D82A}">
                    <a16:rowId xmlns:a16="http://schemas.microsoft.com/office/drawing/2014/main" xmlns="" val="10007"/>
                  </a:ext>
                </a:extLst>
              </a:tr>
              <a:tr h="572750">
                <a:tc>
                  <a:txBody>
                    <a:bodyPr/>
                    <a:lstStyle/>
                    <a:p>
                      <a:pPr algn="ctr" fontAlgn="b"/>
                      <a:r>
                        <a:rPr lang="en-AU" sz="1600" b="1" u="none" strike="noStrike" dirty="0">
                          <a:effectLst/>
                          <a:latin typeface="Calibri" pitchFamily="34" charset="0"/>
                        </a:rPr>
                        <a:t>189</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Parental employment</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.03</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8"/>
                  </a:ext>
                </a:extLst>
              </a:tr>
              <a:tr h="572750">
                <a:tc>
                  <a:txBody>
                    <a:bodyPr/>
                    <a:lstStyle/>
                    <a:p>
                      <a:pPr algn="ctr" fontAlgn="b"/>
                      <a:r>
                        <a:rPr lang="en-AU" sz="1600" b="1" u="none" strike="noStrike" dirty="0">
                          <a:effectLst/>
                          <a:latin typeface="Calibri" pitchFamily="34" charset="0"/>
                        </a:rPr>
                        <a:t>191</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Sleep</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.01</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09"/>
                  </a:ext>
                </a:extLst>
              </a:tr>
              <a:tr h="572750">
                <a:tc>
                  <a:txBody>
                    <a:bodyPr/>
                    <a:lstStyle/>
                    <a:p>
                      <a:pPr algn="ctr" fontAlgn="b"/>
                      <a:r>
                        <a:rPr lang="en-AU" sz="1600" b="1" u="none" strike="noStrike" dirty="0">
                          <a:effectLst/>
                          <a:latin typeface="Calibri" pitchFamily="34" charset="0"/>
                        </a:rPr>
                        <a:t>196</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1600" b="1" u="none" strike="noStrike" dirty="0">
                          <a:effectLst/>
                          <a:latin typeface="Calibri" pitchFamily="34" charset="0"/>
                        </a:rPr>
                        <a:t>Diabetes</a:t>
                      </a:r>
                      <a:endParaRPr lang="en-AU" sz="1600" b="1" i="0" u="none" strike="noStrike" dirty="0">
                        <a:solidFill>
                          <a:srgbClr val="000000"/>
                        </a:solidFill>
                        <a:effectLst/>
                        <a:latin typeface="Calibri" pitchFamily="34" charset="0"/>
                      </a:endParaRPr>
                    </a:p>
                  </a:txBody>
                  <a:tcPr marL="9525" marR="9525" marT="9525" marB="0" anchor="b">
                    <a:solidFill>
                      <a:schemeClr val="bg1"/>
                    </a:solidFill>
                  </a:tcPr>
                </a:tc>
                <a:tc>
                  <a:txBody>
                    <a:bodyPr/>
                    <a:lstStyle/>
                    <a:p>
                      <a:pPr algn="ctr" fontAlgn="b"/>
                      <a:r>
                        <a:rPr lang="en-AU" sz="2000" b="1" u="none" strike="noStrike" dirty="0">
                          <a:effectLst/>
                          <a:latin typeface="Calibri" pitchFamily="34" charset="0"/>
                        </a:rPr>
                        <a:t>-.17</a:t>
                      </a:r>
                      <a:endParaRPr lang="en-AU" sz="2000" b="1" i="0" u="none" strike="noStrike" dirty="0">
                        <a:solidFill>
                          <a:srgbClr val="000000"/>
                        </a:solidFill>
                        <a:effectLst/>
                        <a:latin typeface="Calibri" pitchFamily="34" charset="0"/>
                      </a:endParaRPr>
                    </a:p>
                  </a:txBody>
                  <a:tcPr marL="9525" marR="9525" marT="9525" marB="0" anchor="b">
                    <a:solidFill>
                      <a:schemeClr val="bg1"/>
                    </a:solidFill>
                  </a:tcPr>
                </a:tc>
                <a:extLst>
                  <a:ext uri="{0D108BD9-81ED-4DB2-BD59-A6C34878D82A}">
                    <a16:rowId xmlns:a16="http://schemas.microsoft.com/office/drawing/2014/main" xmlns="" val="10010"/>
                  </a:ext>
                </a:extLst>
              </a:tr>
              <a:tr h="572750">
                <a:tc>
                  <a:txBody>
                    <a:bodyPr/>
                    <a:lstStyle/>
                    <a:p>
                      <a:pPr marL="0" algn="ctr" defTabSz="914400" rtl="0" eaLnBrk="1" fontAlgn="b" latinLnBrk="0" hangingPunct="1"/>
                      <a:r>
                        <a:rPr lang="en-AU" sz="1600" b="1" u="none" strike="noStrike" kern="1200" dirty="0">
                          <a:solidFill>
                            <a:schemeClr val="dk1"/>
                          </a:solidFill>
                          <a:effectLst/>
                          <a:latin typeface="Calibri" pitchFamily="34" charset="0"/>
                          <a:ea typeface="+mn-ea"/>
                          <a:cs typeface="+mn-cs"/>
                        </a:rPr>
                        <a:t>200</a:t>
                      </a:r>
                    </a:p>
                  </a:txBody>
                  <a:tcPr marL="9525" marR="9525" marT="9525" marB="0" anchor="ctr">
                    <a:solidFill>
                      <a:schemeClr val="bg1"/>
                    </a:solidFill>
                  </a:tcPr>
                </a:tc>
                <a:tc>
                  <a:txBody>
                    <a:bodyPr/>
                    <a:lstStyle/>
                    <a:p>
                      <a:pPr marL="0" algn="ctr" defTabSz="914400" rtl="0" eaLnBrk="1" fontAlgn="b" latinLnBrk="0" hangingPunct="1"/>
                      <a:r>
                        <a:rPr lang="en-AU" sz="1600" b="1" u="none" strike="noStrike" kern="1200" dirty="0">
                          <a:solidFill>
                            <a:schemeClr val="dk1"/>
                          </a:solidFill>
                          <a:effectLst/>
                          <a:latin typeface="Calibri" pitchFamily="34" charset="0"/>
                          <a:ea typeface="+mn-ea"/>
                          <a:cs typeface="+mn-cs"/>
                        </a:rPr>
                        <a:t>Not Labeling students</a:t>
                      </a:r>
                    </a:p>
                  </a:txBody>
                  <a:tcPr marL="9525" marR="9525" marT="9525" marB="0" anchor="ctr">
                    <a:solidFill>
                      <a:schemeClr val="bg1"/>
                    </a:solidFill>
                  </a:tcPr>
                </a:tc>
                <a:tc>
                  <a:txBody>
                    <a:bodyPr/>
                    <a:lstStyle/>
                    <a:p>
                      <a:pPr marL="0" algn="ctr" defTabSz="914400" rtl="0" eaLnBrk="1" fontAlgn="b" latinLnBrk="0" hangingPunct="1"/>
                      <a:r>
                        <a:rPr lang="en-AU" sz="2000" b="1" u="none" strike="noStrike" kern="1200" dirty="0">
                          <a:solidFill>
                            <a:schemeClr val="dk1"/>
                          </a:solidFill>
                          <a:effectLst/>
                          <a:latin typeface="Calibri" pitchFamily="34" charset="0"/>
                          <a:ea typeface="+mn-ea"/>
                          <a:cs typeface="+mn-cs"/>
                        </a:rPr>
                        <a:t>-.61</a:t>
                      </a:r>
                    </a:p>
                  </a:txBody>
                  <a:tcPr marL="9525" marR="9525" marT="9525" marB="0" anchor="ctr">
                    <a:solidFill>
                      <a:schemeClr val="bg1"/>
                    </a:solidFill>
                  </a:tcPr>
                </a:tc>
                <a:extLst>
                  <a:ext uri="{0D108BD9-81ED-4DB2-BD59-A6C34878D82A}">
                    <a16:rowId xmlns:a16="http://schemas.microsoft.com/office/drawing/2014/main" xmlns="" val="10011"/>
                  </a:ext>
                </a:extLst>
              </a:tr>
            </a:tbl>
          </a:graphicData>
        </a:graphic>
      </p:graphicFrame>
      <p:sp>
        <p:nvSpPr>
          <p:cNvPr id="3" name="TextBox 2"/>
          <p:cNvSpPr txBox="1"/>
          <p:nvPr/>
        </p:nvSpPr>
        <p:spPr>
          <a:xfrm rot="20015493">
            <a:off x="708930" y="3026084"/>
            <a:ext cx="7387766" cy="646331"/>
          </a:xfrm>
          <a:prstGeom prst="rect">
            <a:avLst/>
          </a:prstGeom>
          <a:solidFill>
            <a:schemeClr val="bg1"/>
          </a:solidFill>
        </p:spPr>
        <p:txBody>
          <a:bodyPr wrap="square" rtlCol="0">
            <a:spAutoFit/>
          </a:bodyPr>
          <a:lstStyle/>
          <a:p>
            <a:r>
              <a:rPr lang="en-AU" sz="3600" dirty="0">
                <a:solidFill>
                  <a:srgbClr val="FF0000"/>
                </a:solidFill>
              </a:rPr>
              <a:t>Not the attributes of students  d = .08</a:t>
            </a:r>
          </a:p>
        </p:txBody>
      </p:sp>
    </p:spTree>
    <p:extLst>
      <p:ext uri="{BB962C8B-B14F-4D97-AF65-F5344CB8AC3E}">
        <p14:creationId xmlns:p14="http://schemas.microsoft.com/office/powerpoint/2010/main" val="3996005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5989598"/>
              </p:ext>
            </p:extLst>
          </p:nvPr>
        </p:nvGraphicFramePr>
        <p:xfrm>
          <a:off x="0" y="-21225"/>
          <a:ext cx="9144000" cy="6879225"/>
        </p:xfrm>
        <a:graphic>
          <a:graphicData uri="http://schemas.openxmlformats.org/drawingml/2006/table">
            <a:tbl>
              <a:tblPr>
                <a:tableStyleId>{5C22544A-7EE6-4342-B048-85BDC9FD1C3A}</a:tableStyleId>
              </a:tblPr>
              <a:tblGrid>
                <a:gridCol w="1503123">
                  <a:extLst>
                    <a:ext uri="{9D8B030D-6E8A-4147-A177-3AD203B41FA5}">
                      <a16:colId xmlns:a16="http://schemas.microsoft.com/office/drawing/2014/main" xmlns="" val="20000"/>
                    </a:ext>
                  </a:extLst>
                </a:gridCol>
                <a:gridCol w="4603315">
                  <a:extLst>
                    <a:ext uri="{9D8B030D-6E8A-4147-A177-3AD203B41FA5}">
                      <a16:colId xmlns:a16="http://schemas.microsoft.com/office/drawing/2014/main" xmlns="" val="20001"/>
                    </a:ext>
                  </a:extLst>
                </a:gridCol>
                <a:gridCol w="3037562">
                  <a:extLst>
                    <a:ext uri="{9D8B030D-6E8A-4147-A177-3AD203B41FA5}">
                      <a16:colId xmlns:a16="http://schemas.microsoft.com/office/drawing/2014/main" xmlns="" val="20002"/>
                    </a:ext>
                  </a:extLst>
                </a:gridCol>
              </a:tblGrid>
              <a:tr h="782169">
                <a:tc>
                  <a:txBody>
                    <a:bodyPr/>
                    <a:lstStyle/>
                    <a:p>
                      <a:pPr algn="ctr" fontAlgn="b"/>
                      <a:r>
                        <a:rPr lang="en-AU" sz="2800" b="1" i="0" u="none" strike="noStrike" kern="1200" dirty="0">
                          <a:solidFill>
                            <a:srgbClr val="0070C0"/>
                          </a:solidFill>
                          <a:effectLst/>
                          <a:latin typeface="Calibri" pitchFamily="34" charset="0"/>
                          <a:ea typeface="+mn-ea"/>
                          <a:cs typeface="+mn-cs"/>
                        </a:rPr>
                        <a:t>Rank</a:t>
                      </a:r>
                    </a:p>
                  </a:txBody>
                  <a:tcPr marL="9525" marR="9525" marT="9525" marB="0" anchor="b">
                    <a:solidFill>
                      <a:schemeClr val="bg1"/>
                    </a:solidFill>
                  </a:tcPr>
                </a:tc>
                <a:tc>
                  <a:txBody>
                    <a:bodyPr/>
                    <a:lstStyle/>
                    <a:p>
                      <a:pPr algn="ctr" fontAlgn="b"/>
                      <a:r>
                        <a:rPr lang="en-AU" sz="2800" b="1" i="0" u="none" strike="noStrike" kern="1200" dirty="0">
                          <a:solidFill>
                            <a:srgbClr val="0070C0"/>
                          </a:solidFill>
                          <a:effectLst/>
                          <a:latin typeface="Calibri" pitchFamily="34" charset="0"/>
                          <a:ea typeface="+mn-ea"/>
                          <a:cs typeface="+mn-cs"/>
                        </a:rPr>
                        <a:t>Influence</a:t>
                      </a:r>
                    </a:p>
                  </a:txBody>
                  <a:tcPr marL="9525" marR="9525" marT="9525" marB="0" anchor="b">
                    <a:solidFill>
                      <a:schemeClr val="bg1"/>
                    </a:solidFill>
                  </a:tcPr>
                </a:tc>
                <a:tc>
                  <a:txBody>
                    <a:bodyPr/>
                    <a:lstStyle/>
                    <a:p>
                      <a:pPr algn="ctr" fontAlgn="b"/>
                      <a:r>
                        <a:rPr lang="en-AU" sz="2800" b="1" i="0" u="none" strike="noStrike" kern="1200" dirty="0">
                          <a:solidFill>
                            <a:srgbClr val="0070C0"/>
                          </a:solidFill>
                          <a:effectLst/>
                          <a:latin typeface="Calibri" pitchFamily="34" charset="0"/>
                          <a:ea typeface="+mn-ea"/>
                          <a:cs typeface="+mn-cs"/>
                        </a:rPr>
                        <a:t>Effect-size</a:t>
                      </a:r>
                    </a:p>
                  </a:txBody>
                  <a:tcPr marL="9525" marR="9525" marT="9525" marB="0" anchor="b">
                    <a:solidFill>
                      <a:schemeClr val="bg1"/>
                    </a:solidFill>
                  </a:tcPr>
                </a:tc>
                <a:extLst>
                  <a:ext uri="{0D108BD9-81ED-4DB2-BD59-A6C34878D82A}">
                    <a16:rowId xmlns:a16="http://schemas.microsoft.com/office/drawing/2014/main" xmlns="" val="10000"/>
                  </a:ext>
                </a:extLst>
              </a:tr>
              <a:tr h="381066">
                <a:tc>
                  <a:txBody>
                    <a:bodyPr/>
                    <a:lstStyle/>
                    <a:p>
                      <a:pPr algn="ctr" fontAlgn="b"/>
                      <a:r>
                        <a:rPr lang="en-AU" sz="1600" b="1" u="none" strike="noStrike" dirty="0">
                          <a:effectLst/>
                        </a:rPr>
                        <a:t>140</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Summer school</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.23</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1"/>
                  </a:ext>
                </a:extLst>
              </a:tr>
              <a:tr h="381066">
                <a:tc>
                  <a:txBody>
                    <a:bodyPr/>
                    <a:lstStyle/>
                    <a:p>
                      <a:pPr algn="ctr" fontAlgn="b"/>
                      <a:r>
                        <a:rPr lang="en-AU" sz="1600" b="1" u="none" strike="noStrike" dirty="0">
                          <a:effectLst/>
                        </a:rPr>
                        <a:t>141</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Finances</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.23</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2"/>
                  </a:ext>
                </a:extLst>
              </a:tr>
              <a:tr h="381066">
                <a:tc>
                  <a:txBody>
                    <a:bodyPr/>
                    <a:lstStyle/>
                    <a:p>
                      <a:pPr algn="ctr" fontAlgn="b"/>
                      <a:r>
                        <a:rPr lang="en-AU" sz="1600" b="1" u="none" strike="noStrike" dirty="0">
                          <a:effectLst/>
                        </a:rPr>
                        <a:t>142</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Religious Schools</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.23</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3"/>
                  </a:ext>
                </a:extLst>
              </a:tr>
              <a:tr h="381066">
                <a:tc>
                  <a:txBody>
                    <a:bodyPr/>
                    <a:lstStyle/>
                    <a:p>
                      <a:pPr algn="ctr" fontAlgn="b"/>
                      <a:r>
                        <a:rPr lang="en-AU" sz="1600" b="1" u="none" strike="noStrike" dirty="0">
                          <a:effectLst/>
                        </a:rPr>
                        <a:t>147</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Class size</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.21</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4"/>
                  </a:ext>
                </a:extLst>
              </a:tr>
              <a:tr h="381066">
                <a:tc>
                  <a:txBody>
                    <a:bodyPr/>
                    <a:lstStyle/>
                    <a:p>
                      <a:pPr algn="ctr" fontAlgn="b"/>
                      <a:r>
                        <a:rPr lang="en-AU" sz="1600" b="1" u="none" strike="noStrike" dirty="0">
                          <a:effectLst/>
                        </a:rPr>
                        <a:t>159</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Within class grouping</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.18</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5"/>
                  </a:ext>
                </a:extLst>
              </a:tr>
              <a:tr h="381066">
                <a:tc>
                  <a:txBody>
                    <a:bodyPr/>
                    <a:lstStyle/>
                    <a:p>
                      <a:pPr algn="ctr" fontAlgn="b"/>
                      <a:r>
                        <a:rPr lang="en-AU" sz="1600" b="1" u="none" strike="noStrike" dirty="0">
                          <a:effectLst/>
                        </a:rPr>
                        <a:t>171</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Ability grouping</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.12</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6"/>
                  </a:ext>
                </a:extLst>
              </a:tr>
              <a:tr h="381066">
                <a:tc>
                  <a:txBody>
                    <a:bodyPr/>
                    <a:lstStyle/>
                    <a:p>
                      <a:pPr algn="ctr" fontAlgn="b"/>
                      <a:r>
                        <a:rPr lang="en-AU" sz="1600" b="1" u="none" strike="noStrike" dirty="0">
                          <a:effectLst/>
                        </a:rPr>
                        <a:t>177</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Distance Education</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.11</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7"/>
                  </a:ext>
                </a:extLst>
              </a:tr>
              <a:tr h="381066">
                <a:tc>
                  <a:txBody>
                    <a:bodyPr/>
                    <a:lstStyle/>
                    <a:p>
                      <a:pPr algn="ctr" fontAlgn="b"/>
                      <a:r>
                        <a:rPr lang="en-AU" sz="1600" b="1" u="none" strike="noStrike" dirty="0">
                          <a:effectLst/>
                        </a:rPr>
                        <a:t>179</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Changing school calendars/timetables</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.09</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8"/>
                  </a:ext>
                </a:extLst>
              </a:tr>
              <a:tr h="381066">
                <a:tc>
                  <a:txBody>
                    <a:bodyPr/>
                    <a:lstStyle/>
                    <a:p>
                      <a:pPr algn="ctr" fontAlgn="b"/>
                      <a:r>
                        <a:rPr lang="en-AU" sz="1600" b="1" u="none" strike="noStrike" dirty="0">
                          <a:effectLst/>
                        </a:rPr>
                        <a:t>180</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DeTracking</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.09</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09"/>
                  </a:ext>
                </a:extLst>
              </a:tr>
              <a:tr h="381066">
                <a:tc>
                  <a:txBody>
                    <a:bodyPr/>
                    <a:lstStyle/>
                    <a:p>
                      <a:pPr algn="ctr" fontAlgn="b"/>
                      <a:r>
                        <a:rPr lang="en-AU" sz="1600" b="1" i="0" u="none" strike="noStrike" dirty="0">
                          <a:solidFill>
                            <a:srgbClr val="000000"/>
                          </a:solidFill>
                          <a:effectLst/>
                          <a:latin typeface="Calibri"/>
                        </a:rPr>
                        <a:t>181</a:t>
                      </a:r>
                    </a:p>
                  </a:txBody>
                  <a:tcPr marL="9525" marR="9525" marT="9525" marB="0" anchor="b">
                    <a:solidFill>
                      <a:schemeClr val="bg1"/>
                    </a:solidFill>
                  </a:tcPr>
                </a:tc>
                <a:tc>
                  <a:txBody>
                    <a:bodyPr/>
                    <a:lstStyle/>
                    <a:p>
                      <a:pPr algn="ctr" fontAlgn="b"/>
                      <a:r>
                        <a:rPr lang="en-AU" sz="1600" b="1" i="0" u="none" strike="noStrike" dirty="0">
                          <a:solidFill>
                            <a:srgbClr val="000000"/>
                          </a:solidFill>
                          <a:effectLst/>
                          <a:latin typeface="Calibri"/>
                        </a:rPr>
                        <a:t>Single sex schools</a:t>
                      </a:r>
                    </a:p>
                  </a:txBody>
                  <a:tcPr marL="9525" marR="9525" marT="9525" marB="0" anchor="b">
                    <a:solidFill>
                      <a:schemeClr val="bg1"/>
                    </a:solidFill>
                  </a:tcPr>
                </a:tc>
                <a:tc>
                  <a:txBody>
                    <a:bodyPr/>
                    <a:lstStyle/>
                    <a:p>
                      <a:pPr algn="ctr" fontAlgn="b"/>
                      <a:r>
                        <a:rPr lang="en-AU" sz="2000" b="1" i="0" u="none" strike="noStrike" dirty="0">
                          <a:solidFill>
                            <a:srgbClr val="000000"/>
                          </a:solidFill>
                          <a:effectLst/>
                          <a:latin typeface="Calibri"/>
                        </a:rPr>
                        <a:t>.08</a:t>
                      </a:r>
                    </a:p>
                  </a:txBody>
                  <a:tcPr marL="9525" marR="9525" marT="9525" marB="0" anchor="b">
                    <a:solidFill>
                      <a:schemeClr val="bg1"/>
                    </a:solidFill>
                  </a:tcPr>
                </a:tc>
                <a:extLst>
                  <a:ext uri="{0D108BD9-81ED-4DB2-BD59-A6C34878D82A}">
                    <a16:rowId xmlns:a16="http://schemas.microsoft.com/office/drawing/2014/main" xmlns="" val="10010"/>
                  </a:ext>
                </a:extLst>
              </a:tr>
              <a:tr h="381066">
                <a:tc>
                  <a:txBody>
                    <a:bodyPr/>
                    <a:lstStyle/>
                    <a:p>
                      <a:pPr algn="ctr" fontAlgn="b"/>
                      <a:r>
                        <a:rPr lang="en-AU" sz="1600" b="1" u="none" strike="noStrike" dirty="0">
                          <a:effectLst/>
                        </a:rPr>
                        <a:t>183</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Charter Schools</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.07</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11"/>
                  </a:ext>
                </a:extLst>
              </a:tr>
              <a:tr h="381066">
                <a:tc>
                  <a:txBody>
                    <a:bodyPr/>
                    <a:lstStyle/>
                    <a:p>
                      <a:pPr algn="ctr" fontAlgn="b"/>
                      <a:r>
                        <a:rPr lang="en-AU" sz="1600" b="1" u="none" strike="noStrike" dirty="0">
                          <a:effectLst/>
                        </a:rPr>
                        <a:t>185</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Diversity of students</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.05</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12"/>
                  </a:ext>
                </a:extLst>
              </a:tr>
              <a:tr h="381066">
                <a:tc>
                  <a:txBody>
                    <a:bodyPr/>
                    <a:lstStyle/>
                    <a:p>
                      <a:pPr algn="ctr" fontAlgn="b"/>
                      <a:r>
                        <a:rPr lang="en-AU" sz="1600" b="1" u="none" strike="noStrike" dirty="0">
                          <a:effectLst/>
                        </a:rPr>
                        <a:t>187</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Multi-grade/age classes</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.04</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13"/>
                  </a:ext>
                </a:extLst>
              </a:tr>
              <a:tr h="381066">
                <a:tc>
                  <a:txBody>
                    <a:bodyPr/>
                    <a:lstStyle/>
                    <a:p>
                      <a:pPr algn="ctr" fontAlgn="b"/>
                      <a:r>
                        <a:rPr lang="en-AU" sz="1600" b="1" u="none" strike="noStrike" dirty="0">
                          <a:effectLst/>
                        </a:rPr>
                        <a:t>192</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Open vs. Traditional</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.01</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14"/>
                  </a:ext>
                </a:extLst>
              </a:tr>
              <a:tr h="381066">
                <a:tc>
                  <a:txBody>
                    <a:bodyPr/>
                    <a:lstStyle/>
                    <a:p>
                      <a:pPr algn="ctr" fontAlgn="b"/>
                      <a:r>
                        <a:rPr lang="en-AU" sz="1600" b="1" u="none" strike="noStrike" dirty="0">
                          <a:effectLst/>
                        </a:rPr>
                        <a:t>194</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Welfare Policies</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-.12</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15"/>
                  </a:ext>
                </a:extLst>
              </a:tr>
              <a:tr h="381066">
                <a:tc>
                  <a:txBody>
                    <a:bodyPr/>
                    <a:lstStyle/>
                    <a:p>
                      <a:pPr algn="ctr" fontAlgn="b"/>
                      <a:r>
                        <a:rPr lang="en-AU" sz="1600" b="1" u="none" strike="noStrike" dirty="0">
                          <a:effectLst/>
                        </a:rPr>
                        <a:t>195</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1600" b="1" u="none" strike="noStrike" dirty="0">
                          <a:effectLst/>
                        </a:rPr>
                        <a:t>Retention (hold back a year)</a:t>
                      </a:r>
                      <a:endParaRPr lang="en-AU" sz="1600" b="1"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AU" sz="2000" b="1" u="none" strike="noStrike" dirty="0">
                          <a:effectLst/>
                        </a:rPr>
                        <a:t>-.13</a:t>
                      </a:r>
                      <a:endParaRPr lang="en-AU" sz="2000" b="1" i="0" u="none" strike="noStrike" dirty="0">
                        <a:solidFill>
                          <a:srgbClr val="000000"/>
                        </a:solidFill>
                        <a:effectLst/>
                        <a:latin typeface="Calibri"/>
                      </a:endParaRPr>
                    </a:p>
                  </a:txBody>
                  <a:tcPr marL="9525" marR="9525" marT="9525" marB="0" anchor="b">
                    <a:solidFill>
                      <a:schemeClr val="bg1"/>
                    </a:solidFill>
                  </a:tcPr>
                </a:tc>
                <a:extLst>
                  <a:ext uri="{0D108BD9-81ED-4DB2-BD59-A6C34878D82A}">
                    <a16:rowId xmlns:a16="http://schemas.microsoft.com/office/drawing/2014/main" xmlns="" val="10016"/>
                  </a:ext>
                </a:extLst>
              </a:tr>
            </a:tbl>
          </a:graphicData>
        </a:graphic>
      </p:graphicFrame>
      <p:sp>
        <p:nvSpPr>
          <p:cNvPr id="4" name="TextBox 3"/>
          <p:cNvSpPr txBox="1"/>
          <p:nvPr/>
        </p:nvSpPr>
        <p:spPr>
          <a:xfrm rot="20089306">
            <a:off x="17571" y="2692395"/>
            <a:ext cx="8341148" cy="914400"/>
          </a:xfrm>
          <a:prstGeom prst="rect">
            <a:avLst/>
          </a:prstGeom>
          <a:solidFill>
            <a:schemeClr val="bg1"/>
          </a:solidFill>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AU" sz="3200" b="1" i="0" u="none" strike="noStrike" kern="1200" cap="none" spc="0" normalizeH="0" baseline="0" noProof="0" dirty="0">
                <a:ln>
                  <a:noFill/>
                </a:ln>
                <a:solidFill>
                  <a:srgbClr val="FF0000"/>
                </a:solidFill>
                <a:effectLst/>
                <a:uLnTx/>
                <a:uFillTx/>
                <a:latin typeface="Perpetua" pitchFamily="18" charset="0"/>
                <a:ea typeface="+mj-ea"/>
                <a:cs typeface="+mj-cs"/>
              </a:rPr>
              <a:t>Not the structure</a:t>
            </a:r>
            <a:r>
              <a:rPr kumimoji="0" lang="en-AU" sz="3200" b="1" i="0" u="none" strike="noStrike" kern="1200" cap="none" spc="0" normalizeH="0" noProof="0" dirty="0">
                <a:ln>
                  <a:noFill/>
                </a:ln>
                <a:solidFill>
                  <a:srgbClr val="FF0000"/>
                </a:solidFill>
                <a:effectLst/>
                <a:uLnTx/>
                <a:uFillTx/>
                <a:latin typeface="Perpetua" pitchFamily="18" charset="0"/>
                <a:ea typeface="+mj-ea"/>
                <a:cs typeface="+mj-cs"/>
              </a:rPr>
              <a:t> of schools or classes   d=.10</a:t>
            </a:r>
            <a:endParaRPr kumimoji="0" lang="en-AU" sz="3200" b="1" i="0" u="none" strike="noStrike" kern="1200" cap="none" spc="0" normalizeH="0" baseline="0" noProof="0" dirty="0">
              <a:ln>
                <a:noFill/>
              </a:ln>
              <a:solidFill>
                <a:srgbClr val="FF0000"/>
              </a:solidFill>
              <a:effectLst/>
              <a:uLnTx/>
              <a:uFillTx/>
              <a:latin typeface="Perpetua" pitchFamily="18" charset="0"/>
              <a:ea typeface="+mj-ea"/>
              <a:cs typeface="+mj-cs"/>
            </a:endParaRPr>
          </a:p>
        </p:txBody>
      </p:sp>
    </p:spTree>
    <p:extLst>
      <p:ext uri="{BB962C8B-B14F-4D97-AF65-F5344CB8AC3E}">
        <p14:creationId xmlns:p14="http://schemas.microsoft.com/office/powerpoint/2010/main" val="45752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6924387"/>
              </p:ext>
            </p:extLst>
          </p:nvPr>
        </p:nvGraphicFramePr>
        <p:xfrm>
          <a:off x="0" y="0"/>
          <a:ext cx="9144000" cy="6858000"/>
        </p:xfrm>
        <a:graphic>
          <a:graphicData uri="http://schemas.openxmlformats.org/drawingml/2006/table">
            <a:tbl>
              <a:tblPr>
                <a:tableStyleId>{5C22544A-7EE6-4342-B048-85BDC9FD1C3A}</a:tableStyleId>
              </a:tblPr>
              <a:tblGrid>
                <a:gridCol w="1503124">
                  <a:extLst>
                    <a:ext uri="{9D8B030D-6E8A-4147-A177-3AD203B41FA5}">
                      <a16:colId xmlns:a16="http://schemas.microsoft.com/office/drawing/2014/main" xmlns="" val="20000"/>
                    </a:ext>
                  </a:extLst>
                </a:gridCol>
                <a:gridCol w="4603315">
                  <a:extLst>
                    <a:ext uri="{9D8B030D-6E8A-4147-A177-3AD203B41FA5}">
                      <a16:colId xmlns:a16="http://schemas.microsoft.com/office/drawing/2014/main" xmlns="" val="20001"/>
                    </a:ext>
                  </a:extLst>
                </a:gridCol>
                <a:gridCol w="3037561">
                  <a:extLst>
                    <a:ext uri="{9D8B030D-6E8A-4147-A177-3AD203B41FA5}">
                      <a16:colId xmlns:a16="http://schemas.microsoft.com/office/drawing/2014/main" xmlns="" val="20002"/>
                    </a:ext>
                  </a:extLst>
                </a:gridCol>
              </a:tblGrid>
              <a:tr h="777316">
                <a:tc>
                  <a:txBody>
                    <a:bodyPr/>
                    <a:lstStyle/>
                    <a:p>
                      <a:pPr algn="ctr" fontAlgn="b"/>
                      <a:r>
                        <a:rPr lang="en-AU" sz="2400" b="1" i="0" u="none" strike="noStrike" kern="1200" dirty="0">
                          <a:solidFill>
                            <a:srgbClr val="0070C0"/>
                          </a:solidFill>
                          <a:effectLst/>
                          <a:latin typeface="Calibri" pitchFamily="34" charset="0"/>
                          <a:ea typeface="+mn-ea"/>
                          <a:cs typeface="+mn-cs"/>
                        </a:rPr>
                        <a:t>Rank</a:t>
                      </a:r>
                    </a:p>
                  </a:txBody>
                  <a:tcPr marL="9525" marR="9525" marT="9525" marB="0" anchor="b">
                    <a:solidFill>
                      <a:schemeClr val="bg1"/>
                    </a:solidFill>
                  </a:tcPr>
                </a:tc>
                <a:tc>
                  <a:txBody>
                    <a:bodyPr/>
                    <a:lstStyle/>
                    <a:p>
                      <a:pPr algn="ctr" fontAlgn="b"/>
                      <a:r>
                        <a:rPr lang="en-AU" sz="2400" b="1" i="0" u="none" strike="noStrike" kern="1200" dirty="0">
                          <a:solidFill>
                            <a:srgbClr val="0070C0"/>
                          </a:solidFill>
                          <a:effectLst/>
                          <a:latin typeface="Calibri" pitchFamily="34" charset="0"/>
                          <a:ea typeface="+mn-ea"/>
                          <a:cs typeface="+mn-cs"/>
                        </a:rPr>
                        <a:t>Influence</a:t>
                      </a:r>
                    </a:p>
                  </a:txBody>
                  <a:tcPr marL="9525" marR="9525" marT="9525" marB="0" anchor="b">
                    <a:solidFill>
                      <a:schemeClr val="bg1"/>
                    </a:solidFill>
                  </a:tcPr>
                </a:tc>
                <a:tc>
                  <a:txBody>
                    <a:bodyPr/>
                    <a:lstStyle/>
                    <a:p>
                      <a:pPr algn="ctr" fontAlgn="b"/>
                      <a:r>
                        <a:rPr lang="en-AU" sz="2400" b="1" i="0" u="none" strike="noStrike" kern="1200" dirty="0">
                          <a:solidFill>
                            <a:srgbClr val="0070C0"/>
                          </a:solidFill>
                          <a:effectLst/>
                          <a:latin typeface="Calibri" pitchFamily="34" charset="0"/>
                          <a:ea typeface="+mn-ea"/>
                          <a:cs typeface="+mn-cs"/>
                        </a:rPr>
                        <a:t>Effect-size</a:t>
                      </a:r>
                    </a:p>
                  </a:txBody>
                  <a:tcPr marL="9525" marR="9525" marT="9525" marB="0" anchor="b">
                    <a:solidFill>
                      <a:schemeClr val="bg1"/>
                    </a:solidFill>
                  </a:tcPr>
                </a:tc>
                <a:extLst>
                  <a:ext uri="{0D108BD9-81ED-4DB2-BD59-A6C34878D82A}">
                    <a16:rowId xmlns:a16="http://schemas.microsoft.com/office/drawing/2014/main" xmlns="" val="10000"/>
                  </a:ext>
                </a:extLst>
              </a:tr>
              <a:tr h="777316">
                <a:tc>
                  <a:txBody>
                    <a:bodyPr/>
                    <a:lstStyle/>
                    <a:p>
                      <a:pPr algn="ctr" fontAlgn="b"/>
                      <a:r>
                        <a:rPr lang="en-AU" sz="2400" b="1" u="none" strike="noStrike" dirty="0">
                          <a:effectLst/>
                          <a:latin typeface="Calibri" panose="020F0502020204030204" pitchFamily="34" charset="0"/>
                        </a:rPr>
                        <a:t>146</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Teacher verbal ability</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.22</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1"/>
                  </a:ext>
                </a:extLst>
              </a:tr>
              <a:tr h="1086034">
                <a:tc>
                  <a:txBody>
                    <a:bodyPr/>
                    <a:lstStyle/>
                    <a:p>
                      <a:pPr algn="ctr" fontAlgn="b"/>
                      <a:r>
                        <a:rPr lang="en-AU" sz="2400" b="1" u="none" strike="noStrike" dirty="0">
                          <a:effectLst/>
                          <a:latin typeface="Calibri" panose="020F0502020204030204" pitchFamily="34" charset="0"/>
                        </a:rPr>
                        <a:t>156</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Co-/ Team teaching</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.19</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2"/>
                  </a:ext>
                </a:extLst>
              </a:tr>
              <a:tr h="777316">
                <a:tc>
                  <a:txBody>
                    <a:bodyPr/>
                    <a:lstStyle/>
                    <a:p>
                      <a:pPr algn="ctr" fontAlgn="b"/>
                      <a:r>
                        <a:rPr lang="en-AU" sz="2400" b="1" u="none" strike="noStrike" dirty="0">
                          <a:effectLst/>
                          <a:latin typeface="Calibri" panose="020F0502020204030204" pitchFamily="34" charset="0"/>
                        </a:rPr>
                        <a:t>170</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Mentoring</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.15</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3"/>
                  </a:ext>
                </a:extLst>
              </a:tr>
              <a:tr h="1054863">
                <a:tc>
                  <a:txBody>
                    <a:bodyPr/>
                    <a:lstStyle/>
                    <a:p>
                      <a:pPr algn="ctr" fontAlgn="b"/>
                      <a:r>
                        <a:rPr lang="en-AU" sz="2400" b="1" u="none" strike="noStrike" dirty="0">
                          <a:effectLst/>
                          <a:latin typeface="Calibri" panose="020F0502020204030204" pitchFamily="34" charset="0"/>
                        </a:rPr>
                        <a:t>175</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Teacher education</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.12</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4"/>
                  </a:ext>
                </a:extLst>
              </a:tr>
              <a:tr h="1045211">
                <a:tc>
                  <a:txBody>
                    <a:bodyPr/>
                    <a:lstStyle/>
                    <a:p>
                      <a:pPr algn="ctr" fontAlgn="b"/>
                      <a:r>
                        <a:rPr lang="en-AU" sz="2400" b="1" u="none" strike="noStrike" dirty="0">
                          <a:effectLst/>
                          <a:latin typeface="Calibri" panose="020F0502020204030204" pitchFamily="34" charset="0"/>
                        </a:rPr>
                        <a:t>178</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Teacher subject matter knowledge</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.09</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5"/>
                  </a:ext>
                </a:extLst>
              </a:tr>
              <a:tr h="1339944">
                <a:tc>
                  <a:txBody>
                    <a:bodyPr/>
                    <a:lstStyle/>
                    <a:p>
                      <a:pPr algn="ctr" fontAlgn="b"/>
                      <a:r>
                        <a:rPr lang="en-AU" sz="2400" b="1" u="none" strike="noStrike" dirty="0">
                          <a:effectLst/>
                          <a:latin typeface="Calibri" panose="020F0502020204030204" pitchFamily="34" charset="0"/>
                        </a:rPr>
                        <a:t>189</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Volunteers/Teacher</a:t>
                      </a:r>
                      <a:r>
                        <a:rPr lang="en-AU" sz="2400" b="1" u="none" strike="noStrike" baseline="0" dirty="0">
                          <a:effectLst/>
                          <a:latin typeface="Calibri" panose="020F0502020204030204" pitchFamily="34" charset="0"/>
                        </a:rPr>
                        <a:t> Aides</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.03</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6"/>
                  </a:ext>
                </a:extLst>
              </a:tr>
            </a:tbl>
          </a:graphicData>
        </a:graphic>
      </p:graphicFrame>
      <p:sp>
        <p:nvSpPr>
          <p:cNvPr id="4" name="TextBox 3"/>
          <p:cNvSpPr txBox="1"/>
          <p:nvPr/>
        </p:nvSpPr>
        <p:spPr>
          <a:xfrm rot="19834419">
            <a:off x="1367667" y="2971799"/>
            <a:ext cx="6045751" cy="914400"/>
          </a:xfrm>
          <a:prstGeom prst="rect">
            <a:avLst/>
          </a:prstGeom>
          <a:solidFill>
            <a:schemeClr val="bg1"/>
          </a:solidFill>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AU" sz="3200" b="1" i="0" u="none" strike="noStrike" kern="1200" cap="none" spc="0" normalizeH="0" baseline="0" noProof="0" dirty="0">
                <a:ln>
                  <a:noFill/>
                </a:ln>
                <a:solidFill>
                  <a:srgbClr val="FF0000"/>
                </a:solidFill>
                <a:effectLst/>
                <a:uLnTx/>
                <a:uFillTx/>
                <a:latin typeface="Perpetua" pitchFamily="18" charset="0"/>
                <a:ea typeface="+mj-ea"/>
                <a:cs typeface="+mj-cs"/>
              </a:rPr>
              <a:t>Not who</a:t>
            </a:r>
            <a:r>
              <a:rPr kumimoji="0" lang="en-AU" sz="3200" b="1" i="0" u="none" strike="noStrike" kern="1200" cap="none" spc="0" normalizeH="0" noProof="0" dirty="0">
                <a:ln>
                  <a:noFill/>
                </a:ln>
                <a:solidFill>
                  <a:srgbClr val="FF0000"/>
                </a:solidFill>
                <a:effectLst/>
                <a:uLnTx/>
                <a:uFillTx/>
                <a:latin typeface="Perpetua" pitchFamily="18" charset="0"/>
                <a:ea typeface="+mj-ea"/>
                <a:cs typeface="+mj-cs"/>
              </a:rPr>
              <a:t> the teachers are     d=.13</a:t>
            </a:r>
            <a:endParaRPr kumimoji="0" lang="en-AU" sz="3200" b="1" i="0" u="none" strike="noStrike" kern="1200" cap="none" spc="0" normalizeH="0" baseline="0" noProof="0" dirty="0">
              <a:ln>
                <a:noFill/>
              </a:ln>
              <a:solidFill>
                <a:srgbClr val="FF0000"/>
              </a:solidFill>
              <a:effectLst/>
              <a:uLnTx/>
              <a:uFillTx/>
              <a:latin typeface="Perpetua" pitchFamily="18" charset="0"/>
              <a:ea typeface="+mj-ea"/>
              <a:cs typeface="+mj-cs"/>
            </a:endParaRPr>
          </a:p>
        </p:txBody>
      </p:sp>
    </p:spTree>
    <p:extLst>
      <p:ext uri="{BB962C8B-B14F-4D97-AF65-F5344CB8AC3E}">
        <p14:creationId xmlns:p14="http://schemas.microsoft.com/office/powerpoint/2010/main" val="1606608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08519663"/>
              </p:ext>
            </p:extLst>
          </p:nvPr>
        </p:nvGraphicFramePr>
        <p:xfrm>
          <a:off x="-20142" y="14469"/>
          <a:ext cx="9164142" cy="6843529"/>
        </p:xfrm>
        <a:graphic>
          <a:graphicData uri="http://schemas.openxmlformats.org/drawingml/2006/table">
            <a:tbl>
              <a:tblPr>
                <a:tableStyleId>{5C22544A-7EE6-4342-B048-85BDC9FD1C3A}</a:tableStyleId>
              </a:tblPr>
              <a:tblGrid>
                <a:gridCol w="1506435">
                  <a:extLst>
                    <a:ext uri="{9D8B030D-6E8A-4147-A177-3AD203B41FA5}">
                      <a16:colId xmlns:a16="http://schemas.microsoft.com/office/drawing/2014/main" xmlns="" val="20000"/>
                    </a:ext>
                  </a:extLst>
                </a:gridCol>
                <a:gridCol w="4613455">
                  <a:extLst>
                    <a:ext uri="{9D8B030D-6E8A-4147-A177-3AD203B41FA5}">
                      <a16:colId xmlns:a16="http://schemas.microsoft.com/office/drawing/2014/main" xmlns="" val="20001"/>
                    </a:ext>
                  </a:extLst>
                </a:gridCol>
                <a:gridCol w="3044252">
                  <a:extLst>
                    <a:ext uri="{9D8B030D-6E8A-4147-A177-3AD203B41FA5}">
                      <a16:colId xmlns:a16="http://schemas.microsoft.com/office/drawing/2014/main" xmlns="" val="20002"/>
                    </a:ext>
                  </a:extLst>
                </a:gridCol>
              </a:tblGrid>
              <a:tr h="1063899">
                <a:tc>
                  <a:txBody>
                    <a:bodyPr/>
                    <a:lstStyle/>
                    <a:p>
                      <a:pPr algn="ctr" fontAlgn="b"/>
                      <a:r>
                        <a:rPr lang="en-AU" sz="2400" b="1" i="0" u="none" strike="noStrike" kern="1200" dirty="0">
                          <a:solidFill>
                            <a:srgbClr val="0070C0"/>
                          </a:solidFill>
                          <a:effectLst/>
                          <a:latin typeface="Calibri" pitchFamily="34" charset="0"/>
                          <a:ea typeface="+mn-ea"/>
                          <a:cs typeface="+mn-cs"/>
                        </a:rPr>
                        <a:t>Rank</a:t>
                      </a:r>
                    </a:p>
                  </a:txBody>
                  <a:tcPr marL="9525" marR="9525" marT="9525" marB="0" anchor="ctr">
                    <a:solidFill>
                      <a:schemeClr val="bg1"/>
                    </a:solidFill>
                  </a:tcPr>
                </a:tc>
                <a:tc>
                  <a:txBody>
                    <a:bodyPr/>
                    <a:lstStyle/>
                    <a:p>
                      <a:pPr algn="ctr" fontAlgn="b"/>
                      <a:r>
                        <a:rPr lang="en-AU" sz="2400" b="1" i="0" u="none" strike="noStrike" kern="1200" dirty="0">
                          <a:solidFill>
                            <a:srgbClr val="0070C0"/>
                          </a:solidFill>
                          <a:effectLst/>
                          <a:latin typeface="Calibri" pitchFamily="34" charset="0"/>
                          <a:ea typeface="+mn-ea"/>
                          <a:cs typeface="+mn-cs"/>
                        </a:rPr>
                        <a:t>Influence</a:t>
                      </a:r>
                    </a:p>
                  </a:txBody>
                  <a:tcPr marL="9525" marR="9525" marT="9525" marB="0" anchor="ctr">
                    <a:solidFill>
                      <a:schemeClr val="bg1"/>
                    </a:solidFill>
                  </a:tcPr>
                </a:tc>
                <a:tc>
                  <a:txBody>
                    <a:bodyPr/>
                    <a:lstStyle/>
                    <a:p>
                      <a:pPr algn="ctr" fontAlgn="b"/>
                      <a:r>
                        <a:rPr lang="en-AU" sz="2400" b="1" i="0" u="none" strike="noStrike" kern="1200" dirty="0">
                          <a:solidFill>
                            <a:srgbClr val="0070C0"/>
                          </a:solidFill>
                          <a:effectLst/>
                          <a:latin typeface="Calibri" pitchFamily="34" charset="0"/>
                          <a:ea typeface="+mn-ea"/>
                          <a:cs typeface="+mn-cs"/>
                        </a:rPr>
                        <a:t>Effect-size</a:t>
                      </a:r>
                    </a:p>
                  </a:txBody>
                  <a:tcPr marL="9525" marR="9525" marT="9525" marB="0" anchor="ctr">
                    <a:solidFill>
                      <a:schemeClr val="bg1"/>
                    </a:solidFill>
                  </a:tcPr>
                </a:tc>
                <a:extLst>
                  <a:ext uri="{0D108BD9-81ED-4DB2-BD59-A6C34878D82A}">
                    <a16:rowId xmlns:a16="http://schemas.microsoft.com/office/drawing/2014/main" xmlns="" val="10000"/>
                  </a:ext>
                </a:extLst>
              </a:tr>
              <a:tr h="1063899">
                <a:tc>
                  <a:txBody>
                    <a:bodyPr/>
                    <a:lstStyle/>
                    <a:p>
                      <a:pPr algn="ctr" fontAlgn="b"/>
                      <a:r>
                        <a:rPr lang="en-AU" sz="2400" b="1" i="0" u="none" strike="noStrike" dirty="0">
                          <a:solidFill>
                            <a:srgbClr val="000000"/>
                          </a:solidFill>
                          <a:effectLst/>
                          <a:latin typeface="Calibri" panose="020F0502020204030204" pitchFamily="34" charset="0"/>
                        </a:rPr>
                        <a:t>79</a:t>
                      </a:r>
                    </a:p>
                  </a:txBody>
                  <a:tcPr marL="9525" marR="9525" marT="9525" marB="0" anchor="ctr">
                    <a:solidFill>
                      <a:schemeClr val="bg1"/>
                    </a:solidFill>
                  </a:tcPr>
                </a:tc>
                <a:tc>
                  <a:txBody>
                    <a:bodyPr/>
                    <a:lstStyle/>
                    <a:p>
                      <a:pPr algn="ctr" fontAlgn="b"/>
                      <a:r>
                        <a:rPr lang="en-AU" sz="2400" b="1" i="0" u="none" strike="noStrike" dirty="0">
                          <a:solidFill>
                            <a:srgbClr val="000000"/>
                          </a:solidFill>
                          <a:effectLst/>
                          <a:latin typeface="Calibri" panose="020F0502020204030204" pitchFamily="34" charset="0"/>
                        </a:rPr>
                        <a:t>Intelligent tutoring</a:t>
                      </a:r>
                      <a:r>
                        <a:rPr lang="en-AU" sz="2400" b="1" i="0" u="none" strike="noStrike" baseline="0" dirty="0">
                          <a:solidFill>
                            <a:srgbClr val="000000"/>
                          </a:solidFill>
                          <a:effectLst/>
                          <a:latin typeface="Calibri" panose="020F0502020204030204" pitchFamily="34" charset="0"/>
                        </a:rPr>
                        <a:t> systems</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i="0" u="none" strike="noStrike" dirty="0">
                          <a:solidFill>
                            <a:srgbClr val="000000"/>
                          </a:solidFill>
                          <a:effectLst/>
                          <a:latin typeface="Calibri" panose="020F0502020204030204" pitchFamily="34" charset="0"/>
                        </a:rPr>
                        <a:t>.43</a:t>
                      </a:r>
                    </a:p>
                  </a:txBody>
                  <a:tcPr marL="9525" marR="9525" marT="9525" marB="0" anchor="ctr">
                    <a:solidFill>
                      <a:schemeClr val="bg1"/>
                    </a:solidFill>
                  </a:tcPr>
                </a:tc>
                <a:extLst>
                  <a:ext uri="{0D108BD9-81ED-4DB2-BD59-A6C34878D82A}">
                    <a16:rowId xmlns:a16="http://schemas.microsoft.com/office/drawing/2014/main" xmlns="" val="10001"/>
                  </a:ext>
                </a:extLst>
              </a:tr>
              <a:tr h="460135">
                <a:tc>
                  <a:txBody>
                    <a:bodyPr/>
                    <a:lstStyle/>
                    <a:p>
                      <a:pPr algn="ctr" fontAlgn="b"/>
                      <a:r>
                        <a:rPr lang="en-AU" sz="2400" b="1" u="none" strike="noStrike" dirty="0">
                          <a:effectLst/>
                          <a:latin typeface="Calibri" panose="020F0502020204030204" pitchFamily="34" charset="0"/>
                        </a:rPr>
                        <a:t>117</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CAI in mathematics</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.30</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2"/>
                  </a:ext>
                </a:extLst>
              </a:tr>
              <a:tr h="1063899">
                <a:tc>
                  <a:txBody>
                    <a:bodyPr/>
                    <a:lstStyle/>
                    <a:p>
                      <a:pPr algn="ctr" fontAlgn="b"/>
                      <a:r>
                        <a:rPr lang="en-AU" sz="2400" b="1" u="none" strike="noStrike" dirty="0">
                          <a:effectLst/>
                          <a:latin typeface="Calibri" panose="020F0502020204030204" pitchFamily="34" charset="0"/>
                        </a:rPr>
                        <a:t>138</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CAI in Science</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.23</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3"/>
                  </a:ext>
                </a:extLst>
              </a:tr>
              <a:tr h="1063899">
                <a:tc>
                  <a:txBody>
                    <a:bodyPr/>
                    <a:lstStyle/>
                    <a:p>
                      <a:pPr algn="ctr" fontAlgn="b"/>
                      <a:r>
                        <a:rPr lang="en-AU" sz="2400" b="1" u="none" strike="noStrike" dirty="0">
                          <a:effectLst/>
                          <a:latin typeface="Calibri" panose="020F0502020204030204" pitchFamily="34" charset="0"/>
                        </a:rPr>
                        <a:t>148</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CAI in small groups</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.21</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4"/>
                  </a:ext>
                </a:extLst>
              </a:tr>
              <a:tr h="1063899">
                <a:tc>
                  <a:txBody>
                    <a:bodyPr/>
                    <a:lstStyle/>
                    <a:p>
                      <a:pPr algn="ctr" fontAlgn="b"/>
                      <a:r>
                        <a:rPr lang="en-AU" sz="2400" b="1" u="none" strike="noStrike" dirty="0">
                          <a:effectLst/>
                          <a:latin typeface="Calibri" panose="020F0502020204030204" pitchFamily="34" charset="0"/>
                        </a:rPr>
                        <a:t>158</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CAI in distance education</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.18</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5"/>
                  </a:ext>
                </a:extLst>
              </a:tr>
              <a:tr h="1063899">
                <a:tc>
                  <a:txBody>
                    <a:bodyPr/>
                    <a:lstStyle/>
                    <a:p>
                      <a:pPr algn="ctr" fontAlgn="b"/>
                      <a:r>
                        <a:rPr lang="en-AU" sz="2400" b="1" u="none" strike="noStrike" dirty="0">
                          <a:effectLst/>
                          <a:latin typeface="Calibri" panose="020F0502020204030204" pitchFamily="34" charset="0"/>
                        </a:rPr>
                        <a:t>163</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Web based learning</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ctr" fontAlgn="b"/>
                      <a:r>
                        <a:rPr lang="en-AU" sz="2400" b="1" u="none" strike="noStrike" dirty="0">
                          <a:effectLst/>
                          <a:latin typeface="Calibri" panose="020F0502020204030204" pitchFamily="34" charset="0"/>
                        </a:rPr>
                        <a:t>.18</a:t>
                      </a:r>
                      <a:endParaRPr lang="en-AU" sz="2400" b="1"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xmlns="" val="10006"/>
                  </a:ext>
                </a:extLst>
              </a:tr>
            </a:tbl>
          </a:graphicData>
        </a:graphic>
      </p:graphicFrame>
      <p:sp>
        <p:nvSpPr>
          <p:cNvPr id="3" name="TextBox 2"/>
          <p:cNvSpPr txBox="1"/>
          <p:nvPr/>
        </p:nvSpPr>
        <p:spPr>
          <a:xfrm>
            <a:off x="1763688" y="14469"/>
            <a:ext cx="914400" cy="914400"/>
          </a:xfrm>
          <a:prstGeom prst="rect">
            <a:avLst/>
          </a:prstGeom>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AU" sz="3200" b="1" i="0" u="none" strike="noStrike" kern="1200" cap="none" spc="0" normalizeH="0" baseline="0" noProof="0" dirty="0">
                <a:ln>
                  <a:noFill/>
                </a:ln>
                <a:solidFill>
                  <a:schemeClr val="bg1"/>
                </a:solidFill>
                <a:effectLst/>
                <a:uLnTx/>
                <a:uFillTx/>
                <a:latin typeface="Perpetua" pitchFamily="18" charset="0"/>
                <a:ea typeface="+mj-ea"/>
                <a:cs typeface="+mj-cs"/>
              </a:rPr>
              <a:t>Not</a:t>
            </a:r>
            <a:r>
              <a:rPr kumimoji="0" lang="en-AU" sz="3200" b="1" i="0" u="none" strike="noStrike" kern="1200" cap="none" spc="0" normalizeH="0" noProof="0" dirty="0">
                <a:ln>
                  <a:noFill/>
                </a:ln>
                <a:solidFill>
                  <a:schemeClr val="bg1"/>
                </a:solidFill>
                <a:effectLst/>
                <a:uLnTx/>
                <a:uFillTx/>
                <a:latin typeface="Perpetua" pitchFamily="18" charset="0"/>
                <a:ea typeface="+mj-ea"/>
                <a:cs typeface="+mj-cs"/>
              </a:rPr>
              <a:t> the technology (yet) d=.26</a:t>
            </a:r>
            <a:endParaRPr kumimoji="0" lang="en-AU" sz="3200" b="1" i="0" u="none" strike="noStrike" kern="1200" cap="none" spc="0" normalizeH="0" baseline="0" noProof="0" dirty="0">
              <a:ln>
                <a:noFill/>
              </a:ln>
              <a:solidFill>
                <a:schemeClr val="bg1"/>
              </a:solidFill>
              <a:effectLst/>
              <a:uLnTx/>
              <a:uFillTx/>
              <a:latin typeface="Perpetua" pitchFamily="18" charset="0"/>
              <a:ea typeface="+mj-ea"/>
              <a:cs typeface="+mj-cs"/>
            </a:endParaRPr>
          </a:p>
        </p:txBody>
      </p:sp>
      <p:sp>
        <p:nvSpPr>
          <p:cNvPr id="4" name="TextBox 3"/>
          <p:cNvSpPr txBox="1"/>
          <p:nvPr/>
        </p:nvSpPr>
        <p:spPr>
          <a:xfrm rot="19979278">
            <a:off x="1322727" y="3067507"/>
            <a:ext cx="6028699" cy="914400"/>
          </a:xfrm>
          <a:prstGeom prst="rect">
            <a:avLst/>
          </a:prstGeom>
          <a:solidFill>
            <a:schemeClr val="bg1"/>
          </a:solidFill>
        </p:spPr>
        <p:txBody>
          <a:bodyPr vert="horz" wrap="non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r>
              <a:rPr kumimoji="0" lang="en-AU" sz="3200" b="1" i="0" u="none" strike="noStrike" kern="1200" cap="none" spc="0" normalizeH="0" baseline="0" noProof="0" dirty="0">
                <a:ln>
                  <a:noFill/>
                </a:ln>
                <a:solidFill>
                  <a:srgbClr val="FF0000"/>
                </a:solidFill>
                <a:effectLst/>
                <a:uLnTx/>
                <a:uFillTx/>
                <a:latin typeface="Perpetua" pitchFamily="18" charset="0"/>
                <a:ea typeface="+mj-ea"/>
                <a:cs typeface="+mj-cs"/>
              </a:rPr>
              <a:t>Not</a:t>
            </a:r>
            <a:r>
              <a:rPr kumimoji="0" lang="en-AU" sz="3200" b="1" i="0" u="none" strike="noStrike" kern="1200" cap="none" spc="0" normalizeH="0" noProof="0" dirty="0">
                <a:ln>
                  <a:noFill/>
                </a:ln>
                <a:solidFill>
                  <a:srgbClr val="FF0000"/>
                </a:solidFill>
                <a:effectLst/>
                <a:uLnTx/>
                <a:uFillTx/>
                <a:latin typeface="Perpetua" pitchFamily="18" charset="0"/>
                <a:ea typeface="+mj-ea"/>
                <a:cs typeface="+mj-cs"/>
              </a:rPr>
              <a:t> the technology (yet) d=.26</a:t>
            </a:r>
            <a:endParaRPr kumimoji="0" lang="en-AU" sz="3200" b="1" i="0" u="none" strike="noStrike" kern="1200" cap="none" spc="0" normalizeH="0" baseline="0" noProof="0" dirty="0">
              <a:ln>
                <a:noFill/>
              </a:ln>
              <a:solidFill>
                <a:srgbClr val="FF0000"/>
              </a:solidFill>
              <a:effectLst/>
              <a:uLnTx/>
              <a:uFillTx/>
              <a:latin typeface="Perpetua" pitchFamily="18" charset="0"/>
              <a:ea typeface="+mj-ea"/>
              <a:cs typeface="+mj-cs"/>
            </a:endParaRPr>
          </a:p>
        </p:txBody>
      </p:sp>
    </p:spTree>
    <p:extLst>
      <p:ext uri="{BB962C8B-B14F-4D97-AF65-F5344CB8AC3E}">
        <p14:creationId xmlns:p14="http://schemas.microsoft.com/office/powerpoint/2010/main" val="91531479"/>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VLL Slideshow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L Slideshow Template">
    <a:majorFont>
      <a:latin typeface="Swis721 Lt BT"/>
      <a:ea typeface=""/>
      <a:cs typeface="Arial"/>
    </a:majorFont>
    <a:minorFont>
      <a:latin typeface="Swis721 Lt B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5295</TotalTime>
  <Words>1389</Words>
  <Application>Microsoft Macintosh PowerPoint</Application>
  <PresentationFormat>On-screen Show (4:3)</PresentationFormat>
  <Paragraphs>470</Paragraphs>
  <Slides>41</Slides>
  <Notes>25</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41</vt:i4>
      </vt:variant>
    </vt:vector>
  </HeadingPairs>
  <TitlesOfParts>
    <vt:vector size="46" baseType="lpstr">
      <vt:lpstr>1_Custom Design</vt:lpstr>
      <vt:lpstr>2_Custom Design</vt:lpstr>
      <vt:lpstr>Custom Design</vt:lpstr>
      <vt:lpstr>1_Office Theme</vt:lpstr>
      <vt:lpstr>Acrobat Document</vt:lpstr>
      <vt:lpstr>LEAP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Growth and SES</vt:lpstr>
      <vt:lpstr>PowerPoint Presentation</vt:lpstr>
      <vt:lpstr>PowerPoint Presentation</vt:lpstr>
      <vt:lpstr>PowerPoint Presentation</vt:lpstr>
      <vt:lpstr>Imagine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SAGE/Corwin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Anthony Paular</dc:creator>
  <cp:lastModifiedBy>Warren Marks</cp:lastModifiedBy>
  <cp:revision>164</cp:revision>
  <dcterms:created xsi:type="dcterms:W3CDTF">2014-03-21T15:55:32Z</dcterms:created>
  <dcterms:modified xsi:type="dcterms:W3CDTF">2016-08-01T10:38:18Z</dcterms:modified>
</cp:coreProperties>
</file>