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2" r:id="rId4"/>
    <p:sldId id="261" r:id="rId5"/>
    <p:sldId id="257" r:id="rId6"/>
    <p:sldId id="258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5"/>
  </p:normalViewPr>
  <p:slideViewPr>
    <p:cSldViewPr snapToGrid="0" snapToObjects="1">
      <p:cViewPr varScale="1">
        <p:scale>
          <a:sx n="99" d="100"/>
          <a:sy n="99" d="100"/>
        </p:scale>
        <p:origin x="-224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F802D-983B-7646-8AE7-B3882A15F102}" type="datetimeFigureOut">
              <a:rPr lang="en-US" smtClean="0"/>
              <a:t>8/08/17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A236-4391-1F4D-9405-3407587F6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3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8/08/17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8/08/17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8/08/17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8/08/17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8/08/17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8/08/17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8/08/17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871788"/>
            <a:ext cx="8361229" cy="1014892"/>
          </a:xfrm>
        </p:spPr>
        <p:txBody>
          <a:bodyPr/>
          <a:lstStyle/>
          <a:p>
            <a:r>
              <a:rPr lang="en-US" sz="6000" dirty="0" smtClean="0"/>
              <a:t>HON. ADRIAN PICCOLI 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09100" y="4187542"/>
            <a:ext cx="2796453" cy="1086237"/>
          </a:xfrm>
        </p:spPr>
        <p:txBody>
          <a:bodyPr>
            <a:noAutofit/>
          </a:bodyPr>
          <a:lstStyle/>
          <a:p>
            <a:r>
              <a:rPr lang="en-US" sz="4000" dirty="0" smtClean="0"/>
              <a:t>@</a:t>
            </a:r>
            <a:r>
              <a:rPr lang="en-US" sz="4000" dirty="0" err="1" smtClean="0"/>
              <a:t>PiccoliMP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7463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35733" y="1103707"/>
            <a:ext cx="6200775" cy="46505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9731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21" y="1025525"/>
            <a:ext cx="8066942" cy="46609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766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859" y="500059"/>
            <a:ext cx="5896887" cy="58864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24293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22"/>
          <a:stretch/>
        </p:blipFill>
        <p:spPr bwMode="auto">
          <a:xfrm>
            <a:off x="2339439" y="1021277"/>
            <a:ext cx="8241476" cy="469075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0225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41" b="33106"/>
          <a:stretch/>
        </p:blipFill>
        <p:spPr bwMode="auto">
          <a:xfrm>
            <a:off x="2122930" y="1370486"/>
            <a:ext cx="8306946" cy="421592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3537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24"/>
          <a:stretch/>
        </p:blipFill>
        <p:spPr bwMode="auto">
          <a:xfrm>
            <a:off x="2356164" y="971549"/>
            <a:ext cx="8087999" cy="435768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8814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871788"/>
            <a:ext cx="8361229" cy="1014892"/>
          </a:xfrm>
        </p:spPr>
        <p:txBody>
          <a:bodyPr/>
          <a:lstStyle/>
          <a:p>
            <a:r>
              <a:rPr lang="en-US" sz="6000" dirty="0" smtClean="0"/>
              <a:t>HON. ADRIAN PICCOLI 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09100" y="4187542"/>
            <a:ext cx="2796453" cy="1086237"/>
          </a:xfrm>
        </p:spPr>
        <p:txBody>
          <a:bodyPr>
            <a:noAutofit/>
          </a:bodyPr>
          <a:lstStyle/>
          <a:p>
            <a:r>
              <a:rPr lang="en-US" sz="4000" dirty="0" smtClean="0"/>
              <a:t>@</a:t>
            </a:r>
            <a:r>
              <a:rPr lang="en-US" sz="4000" dirty="0" err="1" smtClean="0"/>
              <a:t>PiccoliMP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4861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54</TotalTime>
  <Words>12</Words>
  <Application>Microsoft Macintosh PowerPoint</Application>
  <PresentationFormat>Custom</PresentationFormat>
  <Paragraphs>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Crop</vt:lpstr>
      <vt:lpstr>HON. ADRIAN PICCOLI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HON. ADRIAN PICCOLI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 Piccoli</dc:creator>
  <cp:lastModifiedBy>Warren Marks</cp:lastModifiedBy>
  <cp:revision>11</cp:revision>
  <dcterms:created xsi:type="dcterms:W3CDTF">2017-08-06T10:56:56Z</dcterms:created>
  <dcterms:modified xsi:type="dcterms:W3CDTF">2017-08-08T12:40:23Z</dcterms:modified>
</cp:coreProperties>
</file>