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2"/>
  </p:sldMasterIdLst>
  <p:notesMasterIdLst>
    <p:notesMasterId r:id="rId60"/>
  </p:notesMasterIdLst>
  <p:handoutMasterIdLst>
    <p:handoutMasterId r:id="rId61"/>
  </p:handoutMasterIdLst>
  <p:sldIdLst>
    <p:sldId id="1148" r:id="rId3"/>
    <p:sldId id="1149" r:id="rId4"/>
    <p:sldId id="1152" r:id="rId5"/>
    <p:sldId id="1153" r:id="rId6"/>
    <p:sldId id="1155" r:id="rId7"/>
    <p:sldId id="1156" r:id="rId8"/>
    <p:sldId id="1157" r:id="rId9"/>
    <p:sldId id="1158" r:id="rId10"/>
    <p:sldId id="1159" r:id="rId11"/>
    <p:sldId id="1160" r:id="rId12"/>
    <p:sldId id="1134" r:id="rId13"/>
    <p:sldId id="1145" r:id="rId14"/>
    <p:sldId id="1126" r:id="rId15"/>
    <p:sldId id="1206" r:id="rId16"/>
    <p:sldId id="1130" r:id="rId17"/>
    <p:sldId id="1207" r:id="rId18"/>
    <p:sldId id="1208" r:id="rId19"/>
    <p:sldId id="1131" r:id="rId20"/>
    <p:sldId id="1133" r:id="rId21"/>
    <p:sldId id="1163" r:id="rId22"/>
    <p:sldId id="1136" r:id="rId23"/>
    <p:sldId id="1161" r:id="rId24"/>
    <p:sldId id="1173" r:id="rId25"/>
    <p:sldId id="1204" r:id="rId26"/>
    <p:sldId id="1203" r:id="rId27"/>
    <p:sldId id="1194" r:id="rId28"/>
    <p:sldId id="1195" r:id="rId29"/>
    <p:sldId id="1177" r:id="rId30"/>
    <p:sldId id="1178" r:id="rId31"/>
    <p:sldId id="1210" r:id="rId32"/>
    <p:sldId id="1211" r:id="rId33"/>
    <p:sldId id="1212" r:id="rId34"/>
    <p:sldId id="1213" r:id="rId35"/>
    <p:sldId id="1214" r:id="rId36"/>
    <p:sldId id="1205" r:id="rId37"/>
    <p:sldId id="1164" r:id="rId38"/>
    <p:sldId id="1165" r:id="rId39"/>
    <p:sldId id="1166" r:id="rId40"/>
    <p:sldId id="1167" r:id="rId41"/>
    <p:sldId id="1168" r:id="rId42"/>
    <p:sldId id="1169" r:id="rId43"/>
    <p:sldId id="1170" r:id="rId44"/>
    <p:sldId id="1171" r:id="rId45"/>
    <p:sldId id="1172" r:id="rId46"/>
    <p:sldId id="1162" r:id="rId47"/>
    <p:sldId id="1137" r:id="rId48"/>
    <p:sldId id="1146" r:id="rId49"/>
    <p:sldId id="1138" r:id="rId50"/>
    <p:sldId id="1216" r:id="rId51"/>
    <p:sldId id="1202" r:id="rId52"/>
    <p:sldId id="1198" r:id="rId53"/>
    <p:sldId id="1199" r:id="rId54"/>
    <p:sldId id="1200" r:id="rId55"/>
    <p:sldId id="1201" r:id="rId56"/>
    <p:sldId id="1143" r:id="rId57"/>
    <p:sldId id="1209" r:id="rId58"/>
    <p:sldId id="12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3" autoAdjust="0"/>
    <p:restoredTop sz="94316" autoAdjust="0"/>
  </p:normalViewPr>
  <p:slideViewPr>
    <p:cSldViewPr>
      <p:cViewPr varScale="1">
        <p:scale>
          <a:sx n="104" d="100"/>
          <a:sy n="104" d="100"/>
        </p:scale>
        <p:origin x="-760" y="-9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j.hattie\My%20Documents\meta%20master%20file\data%20August%202004\EffectSizesAll.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uom-file.unimelb.edu.au\460\Users\jhattie\Documents\Friday%20Updated%20Copy%20of%20NAPLAN%202011-16.xlsx" TargetMode="External"/><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1" Type="http://schemas.openxmlformats.org/officeDocument/2006/relationships/oleObject" Target="file:///\\uom-file.unimelb.edu.au\460\Users\jhattie\Documents\Friday%20Updated%20Copy%20of%20NAPLAN%202011-16.xlsx" TargetMode="External"/><Relationship Id="rId2" Type="http://schemas.microsoft.com/office/2011/relationships/chartStyle" Target="style2.xml"/><Relationship Id="rId3" Type="http://schemas.microsoft.com/office/2011/relationships/chartColorStyle" Target="colors2.xml"/></Relationships>
</file>

<file path=ppt/charts/_rels/chart4.xml.rels><?xml version="1.0" encoding="UTF-8" standalone="yes"?>
<Relationships xmlns="http://schemas.openxmlformats.org/package/2006/relationships"><Relationship Id="rId1" Type="http://schemas.openxmlformats.org/officeDocument/2006/relationships/oleObject" Target="file:///\\uom-file.unimelb.edu.au\460\Users\jhattie\Documents\Friday%20Updated%20Copy%20of%20NAPLAN%202011-16.xlsx" TargetMode="External"/><Relationship Id="rId2" Type="http://schemas.microsoft.com/office/2011/relationships/chartStyle" Target="style3.xml"/><Relationship Id="rId3" Type="http://schemas.microsoft.com/office/2011/relationships/chartColorStyle" Target="colors3.xm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oleObject" Target="file:///\\uom-file.unimelb.edu.au\460\Users\jhattie\Documents\Friday%20Updated%20Copy%20of%20NAPLAN%202011-16.xlsx" TargetMode="External"/><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4" Type="http://schemas.microsoft.com/office/2011/relationships/chartColorStyle" Target="colors5.xml"/><Relationship Id="rId1" Type="http://schemas.openxmlformats.org/officeDocument/2006/relationships/oleObject" Target="file:///\\uom-file.unimelb.edu.au\460\Users\jhattie\Documents\Projects\NAPLAN\Australilan%20%20y7-9%202014.xlsx" TargetMode="External"/><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4" Type="http://schemas.microsoft.com/office/2011/relationships/chartColorStyle" Target="colors6.xml"/><Relationship Id="rId1" Type="http://schemas.openxmlformats.org/officeDocument/2006/relationships/oleObject" Target="file:///\\uom-file.unimelb.edu.au\460\Users\jhattie\Documents\Friday%20Updated%20Copy%20of%20NAPLAN%202011-16.xlsx" TargetMode="External"/><Relationship Id="rId2"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60"/>
      <c:rotY val="20"/>
      <c:depthPercent val="500"/>
      <c:rAngAx val="1"/>
    </c:view3D>
    <c:floor>
      <c:thickness val="0"/>
    </c:floor>
    <c:sideWall>
      <c:thickness val="0"/>
      <c:spPr>
        <a:ln w="25400">
          <a:noFill/>
        </a:ln>
      </c:spPr>
    </c:sideWall>
    <c:backWall>
      <c:thickness val="0"/>
    </c:backWall>
    <c:plotArea>
      <c:layout>
        <c:manualLayout>
          <c:layoutTarget val="inner"/>
          <c:xMode val="edge"/>
          <c:yMode val="edge"/>
          <c:x val="0.0606590762299431"/>
          <c:y val="0.0806610643584075"/>
          <c:w val="0.929368039257901"/>
          <c:h val="0.785915370174698"/>
        </c:manualLayout>
      </c:layout>
      <c:bar3DChart>
        <c:barDir val="col"/>
        <c:grouping val="clustered"/>
        <c:varyColors val="0"/>
        <c:ser>
          <c:idx val="0"/>
          <c:order val="0"/>
          <c:spPr>
            <a:solidFill>
              <a:srgbClr val="98FB21"/>
            </a:solidFill>
            <a:ln w="12700">
              <a:solidFill>
                <a:srgbClr val="000000"/>
              </a:solidFill>
              <a:prstDash val="solid"/>
            </a:ln>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Pt>
            <c:idx val="9"/>
            <c:invertIfNegative val="0"/>
            <c:bubble3D val="0"/>
            <c:spPr>
              <a:solidFill>
                <a:srgbClr val="FF0000"/>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dPt>
            <c:idx val="15"/>
            <c:invertIfNegative val="0"/>
            <c:bubble3D val="0"/>
            <c:spPr>
              <a:solidFill>
                <a:srgbClr val="FF0000"/>
              </a:solidFill>
            </c:spPr>
          </c:dPt>
          <c:dPt>
            <c:idx val="16"/>
            <c:invertIfNegative val="0"/>
            <c:bubble3D val="0"/>
            <c:spPr>
              <a:solidFill>
                <a:srgbClr val="FF0000"/>
              </a:solidFill>
            </c:spPr>
          </c:dPt>
          <c:dPt>
            <c:idx val="17"/>
            <c:invertIfNegative val="0"/>
            <c:bubble3D val="0"/>
            <c:spPr>
              <a:solidFill>
                <a:srgbClr val="FF0000"/>
              </a:solidFill>
            </c:spPr>
          </c:dPt>
          <c:dPt>
            <c:idx val="18"/>
            <c:invertIfNegative val="0"/>
            <c:bubble3D val="0"/>
            <c:spPr>
              <a:solidFill>
                <a:srgbClr val="FF0000"/>
              </a:solidFill>
            </c:spPr>
          </c:dPt>
          <c:dPt>
            <c:idx val="19"/>
            <c:invertIfNegative val="0"/>
            <c:bubble3D val="0"/>
            <c:spPr>
              <a:solidFill>
                <a:srgbClr val="FF0000"/>
              </a:solidFill>
            </c:spPr>
          </c:dPt>
          <c:dPt>
            <c:idx val="20"/>
            <c:invertIfNegative val="0"/>
            <c:bubble3D val="0"/>
            <c:spPr>
              <a:solidFill>
                <a:srgbClr val="FF0000"/>
              </a:solidFill>
            </c:spPr>
          </c:dPt>
          <c:dPt>
            <c:idx val="21"/>
            <c:invertIfNegative val="0"/>
            <c:bubble3D val="0"/>
            <c:spPr>
              <a:solidFill>
                <a:srgbClr val="FFFF00"/>
              </a:solidFill>
              <a:ln w="12700">
                <a:solidFill>
                  <a:srgbClr val="000000"/>
                </a:solidFill>
                <a:prstDash val="solid"/>
              </a:ln>
            </c:spPr>
          </c:dPt>
          <c:dPt>
            <c:idx val="22"/>
            <c:invertIfNegative val="0"/>
            <c:bubble3D val="0"/>
            <c:spPr>
              <a:solidFill>
                <a:srgbClr val="FFFF00"/>
              </a:solidFill>
              <a:ln w="12700">
                <a:solidFill>
                  <a:srgbClr val="000000"/>
                </a:solidFill>
                <a:prstDash val="solid"/>
              </a:ln>
            </c:spPr>
          </c:dPt>
          <c:dPt>
            <c:idx val="23"/>
            <c:invertIfNegative val="0"/>
            <c:bubble3D val="0"/>
            <c:spPr>
              <a:solidFill>
                <a:srgbClr val="FFFF00"/>
              </a:solidFill>
              <a:ln w="12700">
                <a:solidFill>
                  <a:srgbClr val="000000"/>
                </a:solidFill>
                <a:prstDash val="solid"/>
              </a:ln>
            </c:spPr>
          </c:dPt>
          <c:dPt>
            <c:idx val="24"/>
            <c:invertIfNegative val="0"/>
            <c:bubble3D val="0"/>
            <c:spPr>
              <a:solidFill>
                <a:srgbClr val="FFFF00"/>
              </a:solidFill>
              <a:ln w="12700">
                <a:solidFill>
                  <a:srgbClr val="000000"/>
                </a:solidFill>
                <a:prstDash val="solid"/>
              </a:ln>
            </c:spPr>
          </c:dPt>
          <c:dPt>
            <c:idx val="25"/>
            <c:invertIfNegative val="0"/>
            <c:bubble3D val="0"/>
            <c:spPr>
              <a:solidFill>
                <a:srgbClr val="FFFF00"/>
              </a:solidFill>
              <a:ln w="12700">
                <a:solidFill>
                  <a:srgbClr val="000000"/>
                </a:solidFill>
                <a:prstDash val="solid"/>
              </a:ln>
            </c:spPr>
          </c:dPt>
          <c:dPt>
            <c:idx val="26"/>
            <c:invertIfNegative val="0"/>
            <c:bubble3D val="0"/>
            <c:spPr>
              <a:solidFill>
                <a:srgbClr val="FFFF00"/>
              </a:solidFill>
              <a:ln w="12700">
                <a:solidFill>
                  <a:srgbClr val="000000"/>
                </a:solidFill>
                <a:prstDash val="solid"/>
              </a:ln>
            </c:spPr>
          </c:dPt>
          <c:dPt>
            <c:idx val="27"/>
            <c:invertIfNegative val="0"/>
            <c:bubble3D val="0"/>
            <c:spPr>
              <a:solidFill>
                <a:srgbClr val="FFFF00"/>
              </a:solidFill>
              <a:ln w="12700">
                <a:solidFill>
                  <a:srgbClr val="000000"/>
                </a:solidFill>
                <a:prstDash val="solid"/>
              </a:ln>
            </c:spPr>
          </c:dPt>
          <c:dPt>
            <c:idx val="28"/>
            <c:invertIfNegative val="0"/>
            <c:bubble3D val="0"/>
            <c:spPr>
              <a:solidFill>
                <a:srgbClr val="00B0F0"/>
              </a:solidFill>
              <a:ln w="12700">
                <a:solidFill>
                  <a:srgbClr val="000000"/>
                </a:solidFill>
                <a:prstDash val="solid"/>
              </a:ln>
            </c:spPr>
          </c:dPt>
          <c:dPt>
            <c:idx val="29"/>
            <c:invertIfNegative val="0"/>
            <c:bubble3D val="0"/>
            <c:spPr>
              <a:solidFill>
                <a:srgbClr val="00B0F0"/>
              </a:solidFill>
              <a:ln w="12700">
                <a:solidFill>
                  <a:srgbClr val="000000"/>
                </a:solidFill>
                <a:prstDash val="solid"/>
              </a:ln>
            </c:spPr>
          </c:dPt>
          <c:dPt>
            <c:idx val="30"/>
            <c:invertIfNegative val="0"/>
            <c:bubble3D val="0"/>
            <c:spPr>
              <a:solidFill>
                <a:srgbClr val="00B0F0"/>
              </a:solidFill>
              <a:ln w="12700">
                <a:solidFill>
                  <a:srgbClr val="000000"/>
                </a:solidFill>
                <a:prstDash val="solid"/>
              </a:ln>
            </c:spPr>
          </c:dPt>
          <c:dPt>
            <c:idx val="31"/>
            <c:invertIfNegative val="0"/>
            <c:bubble3D val="0"/>
            <c:spPr>
              <a:solidFill>
                <a:srgbClr val="00B0F0"/>
              </a:solidFill>
              <a:ln w="12700">
                <a:solidFill>
                  <a:srgbClr val="000000"/>
                </a:solidFill>
                <a:prstDash val="solid"/>
              </a:ln>
            </c:spPr>
          </c:dPt>
          <c:dPt>
            <c:idx val="32"/>
            <c:invertIfNegative val="0"/>
            <c:bubble3D val="0"/>
            <c:spPr>
              <a:solidFill>
                <a:srgbClr val="00B0F0"/>
              </a:solidFill>
              <a:ln w="12700">
                <a:solidFill>
                  <a:srgbClr val="000000"/>
                </a:solidFill>
                <a:prstDash val="solid"/>
              </a:ln>
            </c:spPr>
          </c:dPt>
          <c:dPt>
            <c:idx val="33"/>
            <c:invertIfNegative val="0"/>
            <c:bubble3D val="0"/>
            <c:spPr>
              <a:solidFill>
                <a:srgbClr val="00B0F0"/>
              </a:solidFill>
              <a:ln w="12700">
                <a:solidFill>
                  <a:srgbClr val="000000"/>
                </a:solidFill>
                <a:prstDash val="solid"/>
              </a:ln>
            </c:spPr>
          </c:dPt>
          <c:dPt>
            <c:idx val="34"/>
            <c:invertIfNegative val="0"/>
            <c:bubble3D val="0"/>
            <c:spPr>
              <a:solidFill>
                <a:srgbClr val="00B0F0"/>
              </a:solidFill>
              <a:ln w="12700">
                <a:solidFill>
                  <a:srgbClr val="000000"/>
                </a:solidFill>
                <a:prstDash val="solid"/>
              </a:ln>
            </c:spPr>
          </c:dPt>
          <c:dPt>
            <c:idx val="35"/>
            <c:invertIfNegative val="0"/>
            <c:bubble3D val="0"/>
            <c:spPr>
              <a:solidFill>
                <a:srgbClr val="00B0F0"/>
              </a:solidFill>
              <a:ln w="12700">
                <a:solidFill>
                  <a:srgbClr val="000000"/>
                </a:solidFill>
                <a:prstDash val="solid"/>
              </a:ln>
            </c:spPr>
          </c:dPt>
          <c:dPt>
            <c:idx val="36"/>
            <c:invertIfNegative val="0"/>
            <c:bubble3D val="0"/>
            <c:spPr>
              <a:solidFill>
                <a:srgbClr val="00B0F0"/>
              </a:solidFill>
              <a:ln w="12700">
                <a:solidFill>
                  <a:srgbClr val="000000"/>
                </a:solidFill>
                <a:prstDash val="solid"/>
              </a:ln>
            </c:spPr>
          </c:dPt>
          <c:dPt>
            <c:idx val="37"/>
            <c:invertIfNegative val="0"/>
            <c:bubble3D val="0"/>
            <c:spPr>
              <a:solidFill>
                <a:srgbClr val="00B0F0"/>
              </a:solidFill>
              <a:ln w="12700">
                <a:solidFill>
                  <a:srgbClr val="000000"/>
                </a:solidFill>
                <a:prstDash val="solid"/>
              </a:ln>
            </c:spPr>
          </c:dPt>
          <c:dPt>
            <c:idx val="38"/>
            <c:invertIfNegative val="0"/>
            <c:bubble3D val="0"/>
            <c:spPr>
              <a:solidFill>
                <a:srgbClr val="00B0F0"/>
              </a:solidFill>
              <a:ln w="12700">
                <a:solidFill>
                  <a:srgbClr val="000000"/>
                </a:solidFill>
                <a:prstDash val="solid"/>
              </a:ln>
            </c:spPr>
          </c:dPt>
          <c:dPt>
            <c:idx val="39"/>
            <c:invertIfNegative val="0"/>
            <c:bubble3D val="0"/>
            <c:spPr>
              <a:solidFill>
                <a:srgbClr val="00B0F0"/>
              </a:solidFill>
              <a:ln w="12700">
                <a:solidFill>
                  <a:srgbClr val="000000"/>
                </a:solidFill>
                <a:prstDash val="solid"/>
              </a:ln>
            </c:spPr>
          </c:dPt>
          <c:dPt>
            <c:idx val="40"/>
            <c:invertIfNegative val="0"/>
            <c:bubble3D val="0"/>
            <c:spPr>
              <a:solidFill>
                <a:srgbClr val="00B0F0"/>
              </a:solidFill>
              <a:ln w="12700">
                <a:solidFill>
                  <a:srgbClr val="000000"/>
                </a:solidFill>
                <a:prstDash val="solid"/>
              </a:ln>
            </c:spPr>
          </c:dPt>
          <c:dPt>
            <c:idx val="41"/>
            <c:invertIfNegative val="0"/>
            <c:bubble3D val="0"/>
            <c:spPr>
              <a:solidFill>
                <a:srgbClr val="00B0F0"/>
              </a:solidFill>
              <a:ln w="12700">
                <a:solidFill>
                  <a:srgbClr val="000000"/>
                </a:solidFill>
                <a:prstDash val="solid"/>
              </a:ln>
            </c:spPr>
          </c:dPt>
          <c:dPt>
            <c:idx val="42"/>
            <c:invertIfNegative val="0"/>
            <c:bubble3D val="0"/>
            <c:spPr>
              <a:solidFill>
                <a:srgbClr val="00B0F0"/>
              </a:solidFill>
              <a:ln w="12700">
                <a:solidFill>
                  <a:srgbClr val="000000"/>
                </a:solidFill>
                <a:prstDash val="solid"/>
              </a:ln>
            </c:spPr>
          </c:dPt>
          <c:dPt>
            <c:idx val="43"/>
            <c:invertIfNegative val="0"/>
            <c:bubble3D val="0"/>
            <c:spPr>
              <a:solidFill>
                <a:srgbClr val="00B0F0"/>
              </a:solidFill>
              <a:ln w="12700">
                <a:solidFill>
                  <a:srgbClr val="000000"/>
                </a:solidFill>
                <a:prstDash val="solid"/>
              </a:ln>
            </c:spPr>
          </c:dPt>
          <c:dPt>
            <c:idx val="44"/>
            <c:invertIfNegative val="0"/>
            <c:bubble3D val="0"/>
            <c:spPr>
              <a:solidFill>
                <a:srgbClr val="00B0F0"/>
              </a:solidFill>
              <a:ln w="12700">
                <a:solidFill>
                  <a:srgbClr val="000000"/>
                </a:solidFill>
                <a:prstDash val="solid"/>
              </a:ln>
            </c:spPr>
          </c:dPt>
          <c:dPt>
            <c:idx val="45"/>
            <c:invertIfNegative val="0"/>
            <c:bubble3D val="0"/>
            <c:spPr>
              <a:solidFill>
                <a:srgbClr val="00B0F0"/>
              </a:solidFill>
              <a:ln w="12700">
                <a:solidFill>
                  <a:srgbClr val="000000"/>
                </a:solidFill>
                <a:prstDash val="solid"/>
              </a:ln>
            </c:spPr>
          </c:dPt>
          <c:dPt>
            <c:idx val="46"/>
            <c:invertIfNegative val="0"/>
            <c:bubble3D val="0"/>
            <c:spPr>
              <a:solidFill>
                <a:srgbClr val="00B0F0"/>
              </a:solidFill>
              <a:ln w="12700">
                <a:solidFill>
                  <a:srgbClr val="000000"/>
                </a:solidFill>
                <a:prstDash val="solid"/>
              </a:ln>
            </c:spPr>
          </c:dPt>
          <c:dPt>
            <c:idx val="47"/>
            <c:invertIfNegative val="0"/>
            <c:bubble3D val="0"/>
            <c:spPr>
              <a:solidFill>
                <a:srgbClr val="00B0F0"/>
              </a:solidFill>
              <a:ln w="12700">
                <a:solidFill>
                  <a:srgbClr val="000000"/>
                </a:solidFill>
                <a:prstDash val="solid"/>
              </a:ln>
            </c:spPr>
          </c:dPt>
          <c:dPt>
            <c:idx val="48"/>
            <c:invertIfNegative val="0"/>
            <c:bubble3D val="0"/>
            <c:spPr>
              <a:solidFill>
                <a:srgbClr val="00B0F0"/>
              </a:solidFill>
              <a:ln w="12700">
                <a:solidFill>
                  <a:srgbClr val="000000"/>
                </a:solidFill>
                <a:prstDash val="solid"/>
              </a:ln>
            </c:spPr>
          </c:dPt>
          <c:dPt>
            <c:idx val="49"/>
            <c:invertIfNegative val="0"/>
            <c:bubble3D val="0"/>
            <c:spPr>
              <a:solidFill>
                <a:srgbClr val="00B0F0"/>
              </a:solidFill>
              <a:ln w="12700">
                <a:solidFill>
                  <a:srgbClr val="000000"/>
                </a:solidFill>
                <a:prstDash val="solid"/>
              </a:ln>
            </c:spPr>
          </c:dPt>
          <c:dPt>
            <c:idx val="50"/>
            <c:invertIfNegative val="0"/>
            <c:bubble3D val="0"/>
            <c:spPr>
              <a:solidFill>
                <a:srgbClr val="00B0F0"/>
              </a:solidFill>
              <a:ln w="12700">
                <a:solidFill>
                  <a:srgbClr val="000000"/>
                </a:solidFill>
                <a:prstDash val="solid"/>
              </a:ln>
            </c:spPr>
          </c:dPt>
          <c:dPt>
            <c:idx val="51"/>
            <c:invertIfNegative val="0"/>
            <c:bubble3D val="0"/>
            <c:spPr>
              <a:solidFill>
                <a:srgbClr val="00B0F0"/>
              </a:solidFill>
              <a:ln w="12700">
                <a:solidFill>
                  <a:srgbClr val="000000"/>
                </a:solidFill>
                <a:prstDash val="solid"/>
              </a:ln>
            </c:spPr>
          </c:dPt>
          <c:dPt>
            <c:idx val="52"/>
            <c:invertIfNegative val="0"/>
            <c:bubble3D val="0"/>
            <c:spPr>
              <a:solidFill>
                <a:srgbClr val="00B0F0"/>
              </a:solidFill>
              <a:ln w="12700">
                <a:solidFill>
                  <a:srgbClr val="000000"/>
                </a:solidFill>
                <a:prstDash val="solid"/>
              </a:ln>
            </c:spPr>
          </c:dPt>
          <c:dPt>
            <c:idx val="53"/>
            <c:invertIfNegative val="0"/>
            <c:bubble3D val="0"/>
            <c:spPr>
              <a:solidFill>
                <a:srgbClr val="00B0F0"/>
              </a:solidFill>
              <a:ln w="12700">
                <a:solidFill>
                  <a:srgbClr val="000000"/>
                </a:solidFill>
                <a:prstDash val="solid"/>
              </a:ln>
            </c:spPr>
          </c:dPt>
          <c:dPt>
            <c:idx val="54"/>
            <c:invertIfNegative val="0"/>
            <c:bubble3D val="0"/>
            <c:spPr>
              <a:solidFill>
                <a:srgbClr val="00B0F0"/>
              </a:solidFill>
              <a:ln w="12700">
                <a:solidFill>
                  <a:srgbClr val="000000"/>
                </a:solidFill>
                <a:prstDash val="solid"/>
              </a:ln>
            </c:spPr>
          </c:dPt>
          <c:dPt>
            <c:idx val="55"/>
            <c:invertIfNegative val="0"/>
            <c:bubble3D val="0"/>
            <c:spPr>
              <a:solidFill>
                <a:srgbClr val="00B0F0"/>
              </a:solidFill>
              <a:ln w="12700">
                <a:solidFill>
                  <a:srgbClr val="000000"/>
                </a:solidFill>
                <a:prstDash val="solid"/>
              </a:ln>
            </c:spPr>
          </c:dPt>
          <c:dPt>
            <c:idx val="56"/>
            <c:invertIfNegative val="0"/>
            <c:bubble3D val="0"/>
            <c:spPr>
              <a:solidFill>
                <a:srgbClr val="00B0F0"/>
              </a:solidFill>
              <a:ln w="12700">
                <a:solidFill>
                  <a:srgbClr val="000000"/>
                </a:solidFill>
                <a:prstDash val="solid"/>
              </a:ln>
            </c:spPr>
          </c:dPt>
          <c:dPt>
            <c:idx val="57"/>
            <c:invertIfNegative val="0"/>
            <c:bubble3D val="0"/>
            <c:spPr>
              <a:solidFill>
                <a:srgbClr val="00B0F0"/>
              </a:solidFill>
              <a:ln w="12700">
                <a:solidFill>
                  <a:srgbClr val="000000"/>
                </a:solidFill>
                <a:prstDash val="solid"/>
              </a:ln>
            </c:spPr>
          </c:dPt>
          <c:dPt>
            <c:idx val="58"/>
            <c:invertIfNegative val="0"/>
            <c:bubble3D val="0"/>
            <c:spPr>
              <a:solidFill>
                <a:srgbClr val="00B0F0"/>
              </a:solidFill>
              <a:ln w="12700">
                <a:solidFill>
                  <a:srgbClr val="000000"/>
                </a:solidFill>
                <a:prstDash val="solid"/>
              </a:ln>
            </c:spPr>
          </c:dPt>
          <c:dPt>
            <c:idx val="59"/>
            <c:invertIfNegative val="0"/>
            <c:bubble3D val="0"/>
            <c:spPr>
              <a:solidFill>
                <a:srgbClr val="00B0F0"/>
              </a:solidFill>
              <a:ln w="12700">
                <a:solidFill>
                  <a:srgbClr val="000000"/>
                </a:solidFill>
                <a:prstDash val="solid"/>
              </a:ln>
            </c:spPr>
          </c:dPt>
          <c:dPt>
            <c:idx val="60"/>
            <c:invertIfNegative val="0"/>
            <c:bubble3D val="0"/>
            <c:spPr>
              <a:solidFill>
                <a:srgbClr val="00B0F0"/>
              </a:solidFill>
              <a:ln w="12700">
                <a:solidFill>
                  <a:srgbClr val="000000"/>
                </a:solidFill>
                <a:prstDash val="solid"/>
              </a:ln>
            </c:spPr>
          </c:dPt>
          <c:dPt>
            <c:idx val="61"/>
            <c:invertIfNegative val="0"/>
            <c:bubble3D val="0"/>
            <c:spPr>
              <a:solidFill>
                <a:srgbClr val="00B0F0"/>
              </a:solidFill>
              <a:ln w="12700">
                <a:solidFill>
                  <a:srgbClr val="000000"/>
                </a:solidFill>
                <a:prstDash val="solid"/>
              </a:ln>
            </c:spPr>
          </c:dPt>
          <c:cat>
            <c:strRef>
              <c:f>VariablesQuery!$O$5:$O$66</c:f>
              <c:strCache>
                <c:ptCount val="62"/>
                <c:pt idx="0">
                  <c:v>&lt; -1.01</c:v>
                </c:pt>
                <c:pt idx="1">
                  <c:v>-.98</c:v>
                </c:pt>
                <c:pt idx="2">
                  <c:v>-.93</c:v>
                </c:pt>
                <c:pt idx="3">
                  <c:v>-.88</c:v>
                </c:pt>
                <c:pt idx="4">
                  <c:v>-.83</c:v>
                </c:pt>
                <c:pt idx="5">
                  <c:v>-.78</c:v>
                </c:pt>
                <c:pt idx="6">
                  <c:v>-.73</c:v>
                </c:pt>
                <c:pt idx="7">
                  <c:v>-.68</c:v>
                </c:pt>
                <c:pt idx="8">
                  <c:v>-.63</c:v>
                </c:pt>
                <c:pt idx="9">
                  <c:v>-.58</c:v>
                </c:pt>
                <c:pt idx="10">
                  <c:v>-.53</c:v>
                </c:pt>
                <c:pt idx="11">
                  <c:v>-.48</c:v>
                </c:pt>
                <c:pt idx="12">
                  <c:v>-.43</c:v>
                </c:pt>
                <c:pt idx="13">
                  <c:v>-.38</c:v>
                </c:pt>
                <c:pt idx="14">
                  <c:v>-.33</c:v>
                </c:pt>
                <c:pt idx="15">
                  <c:v>-.28</c:v>
                </c:pt>
                <c:pt idx="16">
                  <c:v>-.23</c:v>
                </c:pt>
                <c:pt idx="17">
                  <c:v>-.18</c:v>
                </c:pt>
                <c:pt idx="18">
                  <c:v>-.13</c:v>
                </c:pt>
                <c:pt idx="19">
                  <c:v>-.08</c:v>
                </c:pt>
                <c:pt idx="20">
                  <c:v>-.03</c:v>
                </c:pt>
                <c:pt idx="21">
                  <c:v>0</c:v>
                </c:pt>
                <c:pt idx="22">
                  <c:v>.07</c:v>
                </c:pt>
                <c:pt idx="23">
                  <c:v>.12</c:v>
                </c:pt>
                <c:pt idx="24">
                  <c:v>.17</c:v>
                </c:pt>
                <c:pt idx="25">
                  <c:v>.22</c:v>
                </c:pt>
                <c:pt idx="26">
                  <c:v>.27</c:v>
                </c:pt>
                <c:pt idx="27">
                  <c:v>.32</c:v>
                </c:pt>
                <c:pt idx="28">
                  <c:v>.37</c:v>
                </c:pt>
                <c:pt idx="29">
                  <c:v>.42</c:v>
                </c:pt>
                <c:pt idx="30">
                  <c:v>.47</c:v>
                </c:pt>
                <c:pt idx="31">
                  <c:v>.52</c:v>
                </c:pt>
                <c:pt idx="32">
                  <c:v>.57</c:v>
                </c:pt>
                <c:pt idx="33">
                  <c:v>.62</c:v>
                </c:pt>
                <c:pt idx="34">
                  <c:v>.67</c:v>
                </c:pt>
                <c:pt idx="35">
                  <c:v>.72</c:v>
                </c:pt>
                <c:pt idx="36">
                  <c:v>.77</c:v>
                </c:pt>
                <c:pt idx="37">
                  <c:v>.82</c:v>
                </c:pt>
                <c:pt idx="38">
                  <c:v>.87</c:v>
                </c:pt>
                <c:pt idx="39">
                  <c:v>.92</c:v>
                </c:pt>
                <c:pt idx="40">
                  <c:v>.97</c:v>
                </c:pt>
                <c:pt idx="41">
                  <c:v>1.02</c:v>
                </c:pt>
                <c:pt idx="42">
                  <c:v>1.07</c:v>
                </c:pt>
                <c:pt idx="43">
                  <c:v>1.12</c:v>
                </c:pt>
                <c:pt idx="44">
                  <c:v>1.17</c:v>
                </c:pt>
                <c:pt idx="45">
                  <c:v>1.22</c:v>
                </c:pt>
                <c:pt idx="46">
                  <c:v>1.27</c:v>
                </c:pt>
                <c:pt idx="47">
                  <c:v>1.32</c:v>
                </c:pt>
                <c:pt idx="48">
                  <c:v>1.37</c:v>
                </c:pt>
                <c:pt idx="49">
                  <c:v>1.42</c:v>
                </c:pt>
                <c:pt idx="50">
                  <c:v>1.47</c:v>
                </c:pt>
                <c:pt idx="51">
                  <c:v>1.52</c:v>
                </c:pt>
                <c:pt idx="52">
                  <c:v>1.57</c:v>
                </c:pt>
                <c:pt idx="53">
                  <c:v>1.62</c:v>
                </c:pt>
                <c:pt idx="54">
                  <c:v>1.67</c:v>
                </c:pt>
                <c:pt idx="55">
                  <c:v>1.72</c:v>
                </c:pt>
                <c:pt idx="56">
                  <c:v>1.77</c:v>
                </c:pt>
                <c:pt idx="57">
                  <c:v>1.82</c:v>
                </c:pt>
                <c:pt idx="58">
                  <c:v>1.87</c:v>
                </c:pt>
                <c:pt idx="59">
                  <c:v>1.92</c:v>
                </c:pt>
                <c:pt idx="60">
                  <c:v>1.97</c:v>
                </c:pt>
                <c:pt idx="61">
                  <c:v>&gt;2.0</c:v>
                </c:pt>
              </c:strCache>
            </c:strRef>
          </c:cat>
          <c:val>
            <c:numRef>
              <c:f>VariablesQuery!$P$5:$P$66</c:f>
              <c:numCache>
                <c:formatCode>General</c:formatCode>
                <c:ptCount val="62"/>
                <c:pt idx="0">
                  <c:v>127.0</c:v>
                </c:pt>
                <c:pt idx="1">
                  <c:v>180.0</c:v>
                </c:pt>
                <c:pt idx="2">
                  <c:v>149.0</c:v>
                </c:pt>
                <c:pt idx="3">
                  <c:v>287.0</c:v>
                </c:pt>
                <c:pt idx="4">
                  <c:v>277.0</c:v>
                </c:pt>
                <c:pt idx="5">
                  <c:v>465.0</c:v>
                </c:pt>
                <c:pt idx="6">
                  <c:v>150.0</c:v>
                </c:pt>
                <c:pt idx="7">
                  <c:v>14.0</c:v>
                </c:pt>
                <c:pt idx="8">
                  <c:v>290.0</c:v>
                </c:pt>
                <c:pt idx="9">
                  <c:v>193.0</c:v>
                </c:pt>
                <c:pt idx="10">
                  <c:v>348.0</c:v>
                </c:pt>
                <c:pt idx="11">
                  <c:v>221.0</c:v>
                </c:pt>
                <c:pt idx="12">
                  <c:v>186.0</c:v>
                </c:pt>
                <c:pt idx="13">
                  <c:v>1011.0</c:v>
                </c:pt>
                <c:pt idx="14">
                  <c:v>264.0</c:v>
                </c:pt>
                <c:pt idx="15">
                  <c:v>1360.0</c:v>
                </c:pt>
                <c:pt idx="16">
                  <c:v>1153.0</c:v>
                </c:pt>
                <c:pt idx="17">
                  <c:v>1976.0</c:v>
                </c:pt>
                <c:pt idx="18">
                  <c:v>2652.0</c:v>
                </c:pt>
                <c:pt idx="19">
                  <c:v>3807.0</c:v>
                </c:pt>
                <c:pt idx="20">
                  <c:v>3241.0</c:v>
                </c:pt>
                <c:pt idx="21">
                  <c:v>5447.0</c:v>
                </c:pt>
                <c:pt idx="22">
                  <c:v>11976.0</c:v>
                </c:pt>
                <c:pt idx="23">
                  <c:v>11055.0</c:v>
                </c:pt>
                <c:pt idx="24">
                  <c:v>15604.0</c:v>
                </c:pt>
                <c:pt idx="25">
                  <c:v>16931.0</c:v>
                </c:pt>
                <c:pt idx="26">
                  <c:v>21804.0</c:v>
                </c:pt>
                <c:pt idx="27">
                  <c:v>17068.0</c:v>
                </c:pt>
                <c:pt idx="28">
                  <c:v>22143.0</c:v>
                </c:pt>
                <c:pt idx="29">
                  <c:v>23836.0</c:v>
                </c:pt>
                <c:pt idx="30">
                  <c:v>17544.0</c:v>
                </c:pt>
                <c:pt idx="31">
                  <c:v>13564.0</c:v>
                </c:pt>
                <c:pt idx="32">
                  <c:v>9874.0</c:v>
                </c:pt>
                <c:pt idx="33">
                  <c:v>13398.0</c:v>
                </c:pt>
                <c:pt idx="34">
                  <c:v>14929.0</c:v>
                </c:pt>
                <c:pt idx="35">
                  <c:v>10980.0</c:v>
                </c:pt>
                <c:pt idx="36">
                  <c:v>7038.0</c:v>
                </c:pt>
                <c:pt idx="37">
                  <c:v>6503.0</c:v>
                </c:pt>
                <c:pt idx="38">
                  <c:v>3572.0</c:v>
                </c:pt>
                <c:pt idx="39">
                  <c:v>2607.0</c:v>
                </c:pt>
                <c:pt idx="40">
                  <c:v>1804.0</c:v>
                </c:pt>
                <c:pt idx="41">
                  <c:v>1783.0</c:v>
                </c:pt>
                <c:pt idx="42">
                  <c:v>562.0</c:v>
                </c:pt>
                <c:pt idx="43">
                  <c:v>777.0</c:v>
                </c:pt>
                <c:pt idx="44">
                  <c:v>1178.0</c:v>
                </c:pt>
                <c:pt idx="45">
                  <c:v>392.0</c:v>
                </c:pt>
                <c:pt idx="46">
                  <c:v>281.0</c:v>
                </c:pt>
                <c:pt idx="47">
                  <c:v>260.0</c:v>
                </c:pt>
                <c:pt idx="48">
                  <c:v>125.0</c:v>
                </c:pt>
                <c:pt idx="49">
                  <c:v>67.0</c:v>
                </c:pt>
                <c:pt idx="50">
                  <c:v>152.0</c:v>
                </c:pt>
                <c:pt idx="51">
                  <c:v>234.0</c:v>
                </c:pt>
                <c:pt idx="52">
                  <c:v>128.0</c:v>
                </c:pt>
                <c:pt idx="53">
                  <c:v>11.0</c:v>
                </c:pt>
                <c:pt idx="54">
                  <c:v>54.0</c:v>
                </c:pt>
                <c:pt idx="55">
                  <c:v>197.0</c:v>
                </c:pt>
                <c:pt idx="56">
                  <c:v>214.0</c:v>
                </c:pt>
                <c:pt idx="57">
                  <c:v>21.0</c:v>
                </c:pt>
                <c:pt idx="58">
                  <c:v>51.0</c:v>
                </c:pt>
                <c:pt idx="59">
                  <c:v>30.0</c:v>
                </c:pt>
                <c:pt idx="60">
                  <c:v>118.0</c:v>
                </c:pt>
                <c:pt idx="61">
                  <c:v>383.0</c:v>
                </c:pt>
              </c:numCache>
            </c:numRef>
          </c:val>
          <c:shape val="cylinder"/>
        </c:ser>
        <c:dLbls>
          <c:showLegendKey val="0"/>
          <c:showVal val="0"/>
          <c:showCatName val="0"/>
          <c:showSerName val="0"/>
          <c:showPercent val="0"/>
          <c:showBubbleSize val="0"/>
        </c:dLbls>
        <c:gapWidth val="0"/>
        <c:gapDepth val="0"/>
        <c:shape val="box"/>
        <c:axId val="2048615256"/>
        <c:axId val="2048618536"/>
        <c:axId val="0"/>
      </c:bar3DChart>
      <c:catAx>
        <c:axId val="2048615256"/>
        <c:scaling>
          <c:orientation val="minMax"/>
        </c:scaling>
        <c:delete val="0"/>
        <c:axPos val="b"/>
        <c:numFmt formatCode="#,##0.00" sourceLinked="0"/>
        <c:majorTickMark val="none"/>
        <c:minorTickMark val="none"/>
        <c:tickLblPos val="low"/>
        <c:txPr>
          <a:bodyPr rot="-2700000" vert="horz"/>
          <a:lstStyle/>
          <a:p>
            <a:pPr>
              <a:defRPr lang="en-NZ" sz="1400" b="1" i="0" u="none" strike="noStrike" baseline="0">
                <a:solidFill>
                  <a:schemeClr val="tx2"/>
                </a:solidFill>
                <a:latin typeface="+mn-lt"/>
                <a:ea typeface="Arial"/>
                <a:cs typeface="Arial"/>
              </a:defRPr>
            </a:pPr>
            <a:endParaRPr lang="en-US"/>
          </a:p>
        </c:txPr>
        <c:crossAx val="2048618536"/>
        <c:crosses val="autoZero"/>
        <c:auto val="0"/>
        <c:lblAlgn val="ctr"/>
        <c:lblOffset val="100"/>
        <c:tickMarkSkip val="10"/>
        <c:noMultiLvlLbl val="0"/>
      </c:catAx>
      <c:valAx>
        <c:axId val="2048618536"/>
        <c:scaling>
          <c:orientation val="minMax"/>
        </c:scaling>
        <c:delete val="0"/>
        <c:axPos val="l"/>
        <c:numFmt formatCode="#,##0.00" sourceLinked="0"/>
        <c:majorTickMark val="out"/>
        <c:minorTickMark val="none"/>
        <c:tickLblPos val="nextTo"/>
        <c:spPr>
          <a:ln w="3175">
            <a:solidFill>
              <a:srgbClr val="000000"/>
            </a:solidFill>
            <a:prstDash val="solid"/>
          </a:ln>
        </c:spPr>
        <c:txPr>
          <a:bodyPr rot="0" vert="horz"/>
          <a:lstStyle/>
          <a:p>
            <a:pPr>
              <a:defRPr lang="en-NZ" sz="1000" b="1" i="0" u="none" strike="noStrike" baseline="0">
                <a:solidFill>
                  <a:srgbClr val="000000"/>
                </a:solidFill>
                <a:latin typeface="Arial"/>
                <a:ea typeface="Arial"/>
                <a:cs typeface="Arial"/>
              </a:defRPr>
            </a:pPr>
            <a:endParaRPr lang="en-US"/>
          </a:p>
        </c:txPr>
        <c:crossAx val="2048615256"/>
        <c:crosses val="autoZero"/>
        <c:crossBetween val="between"/>
      </c:valAx>
      <c:spPr>
        <a:noFill/>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Yr 5 2011</c:v>
                </c:pt>
              </c:strCache>
            </c:strRef>
          </c:tx>
          <c:spPr>
            <a:solidFill>
              <a:schemeClr val="accent1"/>
            </a:solidFill>
            <a:ln>
              <a:noFill/>
            </a:ln>
            <a:effectLst/>
          </c:spPr>
          <c:invertIfNegative val="0"/>
          <c:cat>
            <c:strRef>
              <c:f>Sheet1!$A$3:$A$10</c:f>
              <c:strCache>
                <c:ptCount val="8"/>
                <c:pt idx="0">
                  <c:v>ACT</c:v>
                </c:pt>
                <c:pt idx="1">
                  <c:v>Vic</c:v>
                </c:pt>
                <c:pt idx="2">
                  <c:v>Tas</c:v>
                </c:pt>
                <c:pt idx="3">
                  <c:v>NSW</c:v>
                </c:pt>
                <c:pt idx="4">
                  <c:v>NT</c:v>
                </c:pt>
                <c:pt idx="5">
                  <c:v>WA</c:v>
                </c:pt>
                <c:pt idx="6">
                  <c:v>SA</c:v>
                </c:pt>
                <c:pt idx="7">
                  <c:v>Qld</c:v>
                </c:pt>
              </c:strCache>
            </c:strRef>
          </c:cat>
          <c:val>
            <c:numRef>
              <c:f>Sheet1!$B$3:$B$10</c:f>
              <c:numCache>
                <c:formatCode>General</c:formatCode>
                <c:ptCount val="8"/>
                <c:pt idx="0">
                  <c:v>516.3</c:v>
                </c:pt>
                <c:pt idx="1">
                  <c:v>503.7</c:v>
                </c:pt>
                <c:pt idx="2">
                  <c:v>485.9</c:v>
                </c:pt>
                <c:pt idx="3">
                  <c:v>495.4</c:v>
                </c:pt>
                <c:pt idx="4">
                  <c:v>403.3</c:v>
                </c:pt>
                <c:pt idx="5">
                  <c:v>480.2</c:v>
                </c:pt>
                <c:pt idx="6">
                  <c:v>478.0</c:v>
                </c:pt>
                <c:pt idx="7">
                  <c:v>469.4</c:v>
                </c:pt>
              </c:numCache>
            </c:numRef>
          </c:val>
        </c:ser>
        <c:dLbls>
          <c:showLegendKey val="0"/>
          <c:showVal val="0"/>
          <c:showCatName val="0"/>
          <c:showSerName val="0"/>
          <c:showPercent val="0"/>
          <c:showBubbleSize val="0"/>
        </c:dLbls>
        <c:gapWidth val="269"/>
        <c:axId val="2137460392"/>
        <c:axId val="2084958792"/>
      </c:barChart>
      <c:catAx>
        <c:axId val="213746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084958792"/>
        <c:crosses val="autoZero"/>
        <c:auto val="1"/>
        <c:lblAlgn val="ctr"/>
        <c:lblOffset val="100"/>
        <c:noMultiLvlLbl val="0"/>
      </c:catAx>
      <c:valAx>
        <c:axId val="2084958792"/>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746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Yr 5 2011</c:v>
                </c:pt>
              </c:strCache>
            </c:strRef>
          </c:tx>
          <c:spPr>
            <a:solidFill>
              <a:schemeClr val="accent1"/>
            </a:solidFill>
            <a:ln>
              <a:noFill/>
            </a:ln>
            <a:effectLst/>
          </c:spPr>
          <c:invertIfNegative val="0"/>
          <c:cat>
            <c:strRef>
              <c:f>Sheet1!$A$3:$A$10</c:f>
              <c:strCache>
                <c:ptCount val="8"/>
                <c:pt idx="0">
                  <c:v>ACT</c:v>
                </c:pt>
                <c:pt idx="1">
                  <c:v>Vic</c:v>
                </c:pt>
                <c:pt idx="2">
                  <c:v>Tas</c:v>
                </c:pt>
                <c:pt idx="3">
                  <c:v>NSW</c:v>
                </c:pt>
                <c:pt idx="4">
                  <c:v>NT</c:v>
                </c:pt>
                <c:pt idx="5">
                  <c:v>WA</c:v>
                </c:pt>
                <c:pt idx="6">
                  <c:v>SA</c:v>
                </c:pt>
                <c:pt idx="7">
                  <c:v>Qld</c:v>
                </c:pt>
              </c:strCache>
            </c:strRef>
          </c:cat>
          <c:val>
            <c:numRef>
              <c:f>Sheet1!$B$3:$B$10</c:f>
              <c:numCache>
                <c:formatCode>General</c:formatCode>
                <c:ptCount val="8"/>
                <c:pt idx="0">
                  <c:v>516.3</c:v>
                </c:pt>
                <c:pt idx="1">
                  <c:v>503.7</c:v>
                </c:pt>
                <c:pt idx="2">
                  <c:v>485.9</c:v>
                </c:pt>
                <c:pt idx="3">
                  <c:v>495.4</c:v>
                </c:pt>
                <c:pt idx="4">
                  <c:v>403.3</c:v>
                </c:pt>
                <c:pt idx="5">
                  <c:v>480.2</c:v>
                </c:pt>
                <c:pt idx="6">
                  <c:v>478.0</c:v>
                </c:pt>
                <c:pt idx="7">
                  <c:v>469.4</c:v>
                </c:pt>
              </c:numCache>
            </c:numRef>
          </c:val>
        </c:ser>
        <c:dLbls>
          <c:showLegendKey val="0"/>
          <c:showVal val="0"/>
          <c:showCatName val="0"/>
          <c:showSerName val="0"/>
          <c:showPercent val="0"/>
          <c:showBubbleSize val="0"/>
        </c:dLbls>
        <c:gapWidth val="269"/>
        <c:axId val="2137904488"/>
        <c:axId val="2137491704"/>
      </c:barChart>
      <c:lineChart>
        <c:grouping val="standard"/>
        <c:varyColors val="0"/>
        <c:ser>
          <c:idx val="1"/>
          <c:order val="1"/>
          <c:tx>
            <c:strRef>
              <c:f>Sheet1!$C$2</c:f>
              <c:strCache>
                <c:ptCount val="1"/>
                <c:pt idx="0">
                  <c:v>ES Growth</c:v>
                </c:pt>
              </c:strCache>
            </c:strRef>
          </c:tx>
          <c:spPr>
            <a:ln w="168275" cap="rnd">
              <a:solidFill>
                <a:srgbClr val="FF0000"/>
              </a:solidFill>
              <a:round/>
            </a:ln>
            <a:effectLst/>
          </c:spPr>
          <c:marker>
            <c:symbol val="none"/>
          </c:marker>
          <c:cat>
            <c:strRef>
              <c:f>Sheet1!$A$3:$A$10</c:f>
              <c:strCache>
                <c:ptCount val="8"/>
                <c:pt idx="0">
                  <c:v>ACT</c:v>
                </c:pt>
                <c:pt idx="1">
                  <c:v>Vic</c:v>
                </c:pt>
                <c:pt idx="2">
                  <c:v>Tas</c:v>
                </c:pt>
                <c:pt idx="3">
                  <c:v>NSW</c:v>
                </c:pt>
                <c:pt idx="4">
                  <c:v>NT</c:v>
                </c:pt>
                <c:pt idx="5">
                  <c:v>WA</c:v>
                </c:pt>
                <c:pt idx="6">
                  <c:v>SA</c:v>
                </c:pt>
                <c:pt idx="7">
                  <c:v>Qld</c:v>
                </c:pt>
              </c:strCache>
            </c:strRef>
          </c:cat>
          <c:val>
            <c:numRef>
              <c:f>Sheet1!$C$3:$C$10</c:f>
              <c:numCache>
                <c:formatCode>0.00</c:formatCode>
                <c:ptCount val="8"/>
                <c:pt idx="0">
                  <c:v>0.05</c:v>
                </c:pt>
                <c:pt idx="1">
                  <c:v>0.15308988764045</c:v>
                </c:pt>
                <c:pt idx="2">
                  <c:v>0.158282208588957</c:v>
                </c:pt>
                <c:pt idx="3">
                  <c:v>0.162127107652399</c:v>
                </c:pt>
                <c:pt idx="4">
                  <c:v>0.213526159081242</c:v>
                </c:pt>
                <c:pt idx="5">
                  <c:v>0.238003838771593</c:v>
                </c:pt>
                <c:pt idx="6">
                  <c:v>0.257188498402556</c:v>
                </c:pt>
                <c:pt idx="7">
                  <c:v>0.454297407912688</c:v>
                </c:pt>
              </c:numCache>
            </c:numRef>
          </c:val>
          <c:smooth val="0"/>
        </c:ser>
        <c:dLbls>
          <c:showLegendKey val="0"/>
          <c:showVal val="0"/>
          <c:showCatName val="0"/>
          <c:showSerName val="0"/>
          <c:showPercent val="0"/>
          <c:showBubbleSize val="0"/>
        </c:dLbls>
        <c:marker val="1"/>
        <c:smooth val="0"/>
        <c:axId val="2137795048"/>
        <c:axId val="2137718184"/>
      </c:lineChart>
      <c:catAx>
        <c:axId val="213790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137491704"/>
        <c:crosses val="autoZero"/>
        <c:auto val="1"/>
        <c:lblAlgn val="ctr"/>
        <c:lblOffset val="100"/>
        <c:noMultiLvlLbl val="0"/>
      </c:catAx>
      <c:valAx>
        <c:axId val="2137491704"/>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7904488"/>
        <c:crosses val="autoZero"/>
        <c:crossBetween val="between"/>
      </c:valAx>
      <c:valAx>
        <c:axId val="213771818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crossAx val="2137795048"/>
        <c:crosses val="max"/>
        <c:crossBetween val="between"/>
      </c:valAx>
      <c:catAx>
        <c:axId val="2137795048"/>
        <c:scaling>
          <c:orientation val="minMax"/>
        </c:scaling>
        <c:delete val="1"/>
        <c:axPos val="b"/>
        <c:numFmt formatCode="General" sourceLinked="1"/>
        <c:majorTickMark val="none"/>
        <c:minorTickMark val="none"/>
        <c:tickLblPos val="nextTo"/>
        <c:crossAx val="21377181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1376186722606"/>
          <c:y val="0.0462246103403379"/>
          <c:w val="0.917862381327739"/>
          <c:h val="0.838407717541338"/>
        </c:manualLayout>
      </c:layout>
      <c:barChart>
        <c:barDir val="col"/>
        <c:grouping val="clustered"/>
        <c:varyColors val="0"/>
        <c:ser>
          <c:idx val="0"/>
          <c:order val="0"/>
          <c:tx>
            <c:strRef>
              <c:f>'Yr over time'!$B$14</c:f>
              <c:strCache>
                <c:ptCount val="1"/>
                <c:pt idx="0">
                  <c:v>2017-2008</c:v>
                </c:pt>
              </c:strCache>
            </c:strRef>
          </c:tx>
          <c:spPr>
            <a:solidFill>
              <a:schemeClr val="accent1"/>
            </a:solidFill>
            <a:ln>
              <a:noFill/>
            </a:ln>
            <a:effectLst/>
          </c:spPr>
          <c:invertIfNegative val="0"/>
          <c:cat>
            <c:strRef>
              <c:f>'Yr over time'!$A$15:$A$23</c:f>
              <c:strCache>
                <c:ptCount val="8"/>
                <c:pt idx="0">
                  <c:v>NSW</c:v>
                </c:pt>
                <c:pt idx="1">
                  <c:v>NT</c:v>
                </c:pt>
                <c:pt idx="2">
                  <c:v>SA</c:v>
                </c:pt>
                <c:pt idx="3">
                  <c:v>ACT</c:v>
                </c:pt>
                <c:pt idx="4">
                  <c:v>Vic</c:v>
                </c:pt>
                <c:pt idx="5">
                  <c:v>Tas</c:v>
                </c:pt>
                <c:pt idx="6">
                  <c:v>WA</c:v>
                </c:pt>
                <c:pt idx="7">
                  <c:v>Qld</c:v>
                </c:pt>
              </c:strCache>
            </c:strRef>
          </c:cat>
          <c:val>
            <c:numRef>
              <c:f>'Yr over time'!$B$15:$B$23</c:f>
              <c:numCache>
                <c:formatCode>0.00</c:formatCode>
                <c:ptCount val="9"/>
                <c:pt idx="0">
                  <c:v>0.172211350293542</c:v>
                </c:pt>
                <c:pt idx="1">
                  <c:v>0.194247603167986</c:v>
                </c:pt>
                <c:pt idx="2">
                  <c:v>0.211903204708961</c:v>
                </c:pt>
                <c:pt idx="3">
                  <c:v>0.223870532703978</c:v>
                </c:pt>
                <c:pt idx="4">
                  <c:v>0.253541076487253</c:v>
                </c:pt>
                <c:pt idx="5">
                  <c:v>0.284625158831004</c:v>
                </c:pt>
                <c:pt idx="6">
                  <c:v>0.323076923076923</c:v>
                </c:pt>
                <c:pt idx="7">
                  <c:v>0.480946123521682</c:v>
                </c:pt>
              </c:numCache>
            </c:numRef>
          </c:val>
        </c:ser>
        <c:dLbls>
          <c:showLegendKey val="0"/>
          <c:showVal val="0"/>
          <c:showCatName val="0"/>
          <c:showSerName val="0"/>
          <c:showPercent val="0"/>
          <c:showBubbleSize val="0"/>
        </c:dLbls>
        <c:gapWidth val="219"/>
        <c:overlap val="-27"/>
        <c:axId val="2137523592"/>
        <c:axId val="2137473336"/>
      </c:barChart>
      <c:catAx>
        <c:axId val="213752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7473336"/>
        <c:crosses val="autoZero"/>
        <c:auto val="1"/>
        <c:lblAlgn val="ctr"/>
        <c:lblOffset val="100"/>
        <c:noMultiLvlLbl val="0"/>
      </c:catAx>
      <c:valAx>
        <c:axId val="2137473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FF0000"/>
                </a:solidFill>
                <a:latin typeface="+mn-lt"/>
                <a:ea typeface="+mn-ea"/>
                <a:cs typeface="+mn-cs"/>
              </a:defRPr>
            </a:pPr>
            <a:endParaRPr lang="en-US"/>
          </a:p>
        </c:txPr>
        <c:crossAx val="213752359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'over time summ'!$A$47</c:f>
              <c:strCache>
                <c:ptCount val="1"/>
                <c:pt idx="0">
                  <c:v>Year 3</c:v>
                </c:pt>
              </c:strCache>
            </c:strRef>
          </c:tx>
          <c:spPr>
            <a:ln w="79375" cap="rnd">
              <a:solidFill>
                <a:schemeClr val="accent1"/>
              </a:solidFill>
              <a:round/>
            </a:ln>
            <a:effectLst/>
          </c:spPr>
          <c:marker>
            <c:symbol val="none"/>
          </c:marker>
          <c:cat>
            <c:numRef>
              <c:f>'over time summ'!$B$46:$K$46</c:f>
              <c:numCache>
                <c:formatCode>0</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'over time summ'!$B$47:$K$47</c:f>
              <c:numCache>
                <c:formatCode>0</c:formatCode>
                <c:ptCount val="10"/>
                <c:pt idx="0">
                  <c:v>306.6</c:v>
                </c:pt>
                <c:pt idx="1">
                  <c:v>322.2</c:v>
                </c:pt>
                <c:pt idx="2">
                  <c:v>328.7</c:v>
                </c:pt>
                <c:pt idx="3">
                  <c:v>322.6</c:v>
                </c:pt>
                <c:pt idx="4">
                  <c:v>332.2</c:v>
                </c:pt>
                <c:pt idx="5">
                  <c:v>339.1</c:v>
                </c:pt>
                <c:pt idx="6">
                  <c:v>332.0</c:v>
                </c:pt>
                <c:pt idx="7">
                  <c:v>336.6</c:v>
                </c:pt>
                <c:pt idx="8">
                  <c:v>346.2</c:v>
                </c:pt>
                <c:pt idx="9">
                  <c:v>341.0</c:v>
                </c:pt>
              </c:numCache>
            </c:numRef>
          </c:val>
          <c:smooth val="0"/>
        </c:ser>
        <c:ser>
          <c:idx val="1"/>
          <c:order val="1"/>
          <c:tx>
            <c:strRef>
              <c:f>'over time summ'!$A$48</c:f>
              <c:strCache>
                <c:ptCount val="1"/>
                <c:pt idx="0">
                  <c:v>Year 5</c:v>
                </c:pt>
              </c:strCache>
            </c:strRef>
          </c:tx>
          <c:spPr>
            <a:ln w="79375" cap="rnd">
              <a:solidFill>
                <a:schemeClr val="accent2"/>
              </a:solidFill>
              <a:round/>
            </a:ln>
            <a:effectLst/>
          </c:spPr>
          <c:marker>
            <c:symbol val="none"/>
          </c:marker>
          <c:cat>
            <c:numRef>
              <c:f>'over time summ'!$B$46:$K$46</c:f>
              <c:numCache>
                <c:formatCode>0</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'over time summ'!$B$48:$K$48</c:f>
              <c:numCache>
                <c:formatCode>0</c:formatCode>
                <c:ptCount val="10"/>
                <c:pt idx="0">
                  <c:v>405.1</c:v>
                </c:pt>
                <c:pt idx="1">
                  <c:v>420.6</c:v>
                </c:pt>
                <c:pt idx="2">
                  <c:v>412.1</c:v>
                </c:pt>
                <c:pt idx="3">
                  <c:v>403.3</c:v>
                </c:pt>
                <c:pt idx="4">
                  <c:v>404.8</c:v>
                </c:pt>
                <c:pt idx="5">
                  <c:v>437.4</c:v>
                </c:pt>
                <c:pt idx="6">
                  <c:v>425.5</c:v>
                </c:pt>
                <c:pt idx="7">
                  <c:v>426.3</c:v>
                </c:pt>
                <c:pt idx="8">
                  <c:v>421.5</c:v>
                </c:pt>
                <c:pt idx="9">
                  <c:v>428.4</c:v>
                </c:pt>
              </c:numCache>
            </c:numRef>
          </c:val>
          <c:smooth val="0"/>
        </c:ser>
        <c:ser>
          <c:idx val="2"/>
          <c:order val="2"/>
          <c:tx>
            <c:strRef>
              <c:f>'over time summ'!$A$49</c:f>
              <c:strCache>
                <c:ptCount val="1"/>
                <c:pt idx="0">
                  <c:v>Year 7</c:v>
                </c:pt>
              </c:strCache>
            </c:strRef>
          </c:tx>
          <c:spPr>
            <a:ln w="28575" cap="rnd">
              <a:solidFill>
                <a:schemeClr val="accent3"/>
              </a:solidFill>
              <a:round/>
            </a:ln>
            <a:effectLst/>
          </c:spPr>
          <c:marker>
            <c:symbol val="none"/>
          </c:marker>
          <c:cat>
            <c:numRef>
              <c:f>'over time summ'!$B$46:$K$46</c:f>
              <c:numCache>
                <c:formatCode>0</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'over time summ'!$B$49:$K$49</c:f>
              <c:numCache>
                <c:formatCode>0</c:formatCode>
                <c:ptCount val="10"/>
                <c:pt idx="0">
                  <c:v>468.4</c:v>
                </c:pt>
                <c:pt idx="1">
                  <c:v>483.0</c:v>
                </c:pt>
                <c:pt idx="2">
                  <c:v>487.7</c:v>
                </c:pt>
                <c:pt idx="3">
                  <c:v>480.2</c:v>
                </c:pt>
                <c:pt idx="4">
                  <c:v>474.3</c:v>
                </c:pt>
                <c:pt idx="5">
                  <c:v>468.6</c:v>
                </c:pt>
                <c:pt idx="6">
                  <c:v>478.5</c:v>
                </c:pt>
                <c:pt idx="7">
                  <c:v>483.4</c:v>
                </c:pt>
                <c:pt idx="8">
                  <c:v>472.9</c:v>
                </c:pt>
                <c:pt idx="9">
                  <c:v>470.1</c:v>
                </c:pt>
              </c:numCache>
            </c:numRef>
          </c:val>
          <c:smooth val="0"/>
        </c:ser>
        <c:ser>
          <c:idx val="3"/>
          <c:order val="3"/>
          <c:tx>
            <c:strRef>
              <c:f>'over time summ'!$A$50</c:f>
              <c:strCache>
                <c:ptCount val="1"/>
                <c:pt idx="0">
                  <c:v>Year 9</c:v>
                </c:pt>
              </c:strCache>
            </c:strRef>
          </c:tx>
          <c:spPr>
            <a:ln w="28575" cap="rnd">
              <a:solidFill>
                <a:schemeClr val="accent4"/>
              </a:solidFill>
              <a:round/>
            </a:ln>
            <a:effectLst/>
          </c:spPr>
          <c:marker>
            <c:symbol val="none"/>
          </c:marker>
          <c:cat>
            <c:numRef>
              <c:f>'over time summ'!$B$46:$K$46</c:f>
              <c:numCache>
                <c:formatCode>0</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'over time summ'!$B$50:$K$50</c:f>
              <c:numCache>
                <c:formatCode>0</c:formatCode>
                <c:ptCount val="10"/>
                <c:pt idx="0">
                  <c:v>524.2</c:v>
                </c:pt>
                <c:pt idx="1">
                  <c:v>526.3</c:v>
                </c:pt>
                <c:pt idx="2">
                  <c:v>523.6</c:v>
                </c:pt>
                <c:pt idx="3">
                  <c:v>525.8</c:v>
                </c:pt>
                <c:pt idx="4">
                  <c:v>516.0</c:v>
                </c:pt>
                <c:pt idx="5">
                  <c:v>528.2</c:v>
                </c:pt>
                <c:pt idx="6">
                  <c:v>521.7</c:v>
                </c:pt>
                <c:pt idx="7">
                  <c:v>519.6</c:v>
                </c:pt>
                <c:pt idx="8">
                  <c:v>520.5</c:v>
                </c:pt>
                <c:pt idx="9">
                  <c:v>514.0</c:v>
                </c:pt>
              </c:numCache>
            </c:numRef>
          </c:val>
          <c:smooth val="0"/>
        </c:ser>
        <c:dLbls>
          <c:showLegendKey val="0"/>
          <c:showVal val="0"/>
          <c:showCatName val="0"/>
          <c:showSerName val="0"/>
          <c:showPercent val="0"/>
          <c:showBubbleSize val="0"/>
        </c:dLbls>
        <c:marker val="1"/>
        <c:smooth val="0"/>
        <c:axId val="2084964488"/>
        <c:axId val="2137565176"/>
      </c:lineChart>
      <c:catAx>
        <c:axId val="20849644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37565176"/>
        <c:crosses val="autoZero"/>
        <c:auto val="1"/>
        <c:lblAlgn val="ctr"/>
        <c:lblOffset val="100"/>
        <c:noMultiLvlLbl val="0"/>
      </c:catAx>
      <c:valAx>
        <c:axId val="213756517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96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2438425280489"/>
          <c:y val="0.0176143889131914"/>
          <c:w val="0.913092630001612"/>
          <c:h val="0.925222292091961"/>
        </c:manualLayout>
      </c:layout>
      <c:scatterChart>
        <c:scatterStyle val="lineMarker"/>
        <c:varyColors val="0"/>
        <c:ser>
          <c:idx val="0"/>
          <c:order val="0"/>
          <c:tx>
            <c:strRef>
              <c:f>'for SPSS'!$R$1:$R$2</c:f>
              <c:strCache>
                <c:ptCount val="2"/>
                <c:pt idx="0">
                  <c:v>Yr7 Reading</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xVal>
            <c:numRef>
              <c:f>'for SPSS'!$Q$3:$Q$4258</c:f>
              <c:numCache>
                <c:formatCode>0.00</c:formatCode>
                <c:ptCount val="4256"/>
                <c:pt idx="0">
                  <c:v>-0.416047548291233</c:v>
                </c:pt>
                <c:pt idx="1">
                  <c:v>0.549777117384844</c:v>
                </c:pt>
                <c:pt idx="2">
                  <c:v>1.025260029717682</c:v>
                </c:pt>
                <c:pt idx="4">
                  <c:v>0.0297176820208024</c:v>
                </c:pt>
                <c:pt idx="5">
                  <c:v>0.0445765230312036</c:v>
                </c:pt>
                <c:pt idx="6">
                  <c:v>1.73848439821694</c:v>
                </c:pt>
                <c:pt idx="7">
                  <c:v>1.471025260029718</c:v>
                </c:pt>
                <c:pt idx="8">
                  <c:v>1.35215453194651</c:v>
                </c:pt>
                <c:pt idx="10">
                  <c:v>0.222882615156018</c:v>
                </c:pt>
                <c:pt idx="11">
                  <c:v>0.297176820208024</c:v>
                </c:pt>
                <c:pt idx="13">
                  <c:v>0.564635958395245</c:v>
                </c:pt>
                <c:pt idx="14">
                  <c:v>0.638930163447251</c:v>
                </c:pt>
                <c:pt idx="15">
                  <c:v>0.416047548291233</c:v>
                </c:pt>
                <c:pt idx="16">
                  <c:v>0.638930163447251</c:v>
                </c:pt>
                <c:pt idx="18">
                  <c:v>2.600297176820208</c:v>
                </c:pt>
                <c:pt idx="19">
                  <c:v>0.564635958395245</c:v>
                </c:pt>
                <c:pt idx="20">
                  <c:v>0.297176820208024</c:v>
                </c:pt>
                <c:pt idx="23">
                  <c:v>1.12927191679049</c:v>
                </c:pt>
                <c:pt idx="25">
                  <c:v>0.980683506686479</c:v>
                </c:pt>
                <c:pt idx="26">
                  <c:v>0.579494799405646</c:v>
                </c:pt>
                <c:pt idx="27">
                  <c:v>0.698365527488856</c:v>
                </c:pt>
                <c:pt idx="28">
                  <c:v>0.0</c:v>
                </c:pt>
                <c:pt idx="31">
                  <c:v>0.326894502228826</c:v>
                </c:pt>
                <c:pt idx="32">
                  <c:v>0.62407132243685</c:v>
                </c:pt>
                <c:pt idx="34">
                  <c:v>1.099554234769688</c:v>
                </c:pt>
                <c:pt idx="35">
                  <c:v>0.579494799405646</c:v>
                </c:pt>
                <c:pt idx="36">
                  <c:v>0.430906389301635</c:v>
                </c:pt>
                <c:pt idx="38">
                  <c:v>0.906389301634473</c:v>
                </c:pt>
                <c:pt idx="40">
                  <c:v>0.37147102526003</c:v>
                </c:pt>
                <c:pt idx="41">
                  <c:v>1.456166419019316</c:v>
                </c:pt>
                <c:pt idx="45">
                  <c:v>1.025260029717682</c:v>
                </c:pt>
                <c:pt idx="46">
                  <c:v>1.85735512630015</c:v>
                </c:pt>
                <c:pt idx="48">
                  <c:v>0.817236255572065</c:v>
                </c:pt>
                <c:pt idx="53">
                  <c:v>0.713224368499257</c:v>
                </c:pt>
                <c:pt idx="56">
                  <c:v>0.846953937592868</c:v>
                </c:pt>
                <c:pt idx="59">
                  <c:v>0.950965824665676</c:v>
                </c:pt>
                <c:pt idx="60">
                  <c:v>0.728083209509658</c:v>
                </c:pt>
                <c:pt idx="61">
                  <c:v>0.0297176820208024</c:v>
                </c:pt>
                <c:pt idx="62">
                  <c:v>0.936106983655275</c:v>
                </c:pt>
                <c:pt idx="63">
                  <c:v>1.025260029717682</c:v>
                </c:pt>
                <c:pt idx="64">
                  <c:v>0.475482912332838</c:v>
                </c:pt>
                <c:pt idx="67">
                  <c:v>0.653789004457652</c:v>
                </c:pt>
                <c:pt idx="68">
                  <c:v>0.579494799405646</c:v>
                </c:pt>
                <c:pt idx="69">
                  <c:v>0.386329866270431</c:v>
                </c:pt>
                <c:pt idx="72">
                  <c:v>0.564635958395245</c:v>
                </c:pt>
                <c:pt idx="74">
                  <c:v>0.445765230312036</c:v>
                </c:pt>
                <c:pt idx="75">
                  <c:v>0.193164933135215</c:v>
                </c:pt>
                <c:pt idx="76">
                  <c:v>-0.475482912332838</c:v>
                </c:pt>
                <c:pt idx="77">
                  <c:v>0.683506686478455</c:v>
                </c:pt>
                <c:pt idx="78">
                  <c:v>0.104011887072808</c:v>
                </c:pt>
                <c:pt idx="79">
                  <c:v>-0.0891530460624072</c:v>
                </c:pt>
                <c:pt idx="81">
                  <c:v>1.069836552748886</c:v>
                </c:pt>
                <c:pt idx="82">
                  <c:v>0.594353640416048</c:v>
                </c:pt>
                <c:pt idx="84">
                  <c:v>0.698365527488856</c:v>
                </c:pt>
                <c:pt idx="85">
                  <c:v>0.653789004457652</c:v>
                </c:pt>
                <c:pt idx="86">
                  <c:v>0.37147102526003</c:v>
                </c:pt>
                <c:pt idx="88">
                  <c:v>0.62407132243685</c:v>
                </c:pt>
                <c:pt idx="91">
                  <c:v>1.322436849925706</c:v>
                </c:pt>
                <c:pt idx="92">
                  <c:v>0.267459138187221</c:v>
                </c:pt>
                <c:pt idx="94">
                  <c:v>0.713224368499257</c:v>
                </c:pt>
                <c:pt idx="95">
                  <c:v>0.683506686478455</c:v>
                </c:pt>
                <c:pt idx="96">
                  <c:v>0.386329866270431</c:v>
                </c:pt>
                <c:pt idx="97">
                  <c:v>0.326894502228826</c:v>
                </c:pt>
                <c:pt idx="98">
                  <c:v>0.267459138187221</c:v>
                </c:pt>
                <c:pt idx="99">
                  <c:v>0.237741456166419</c:v>
                </c:pt>
                <c:pt idx="100">
                  <c:v>0.11887072808321</c:v>
                </c:pt>
                <c:pt idx="101">
                  <c:v>-0.133729569093611</c:v>
                </c:pt>
                <c:pt idx="103">
                  <c:v>0.817236255572065</c:v>
                </c:pt>
                <c:pt idx="104">
                  <c:v>0.817236255572065</c:v>
                </c:pt>
                <c:pt idx="105">
                  <c:v>0.713224368499257</c:v>
                </c:pt>
                <c:pt idx="106">
                  <c:v>0.653789004457652</c:v>
                </c:pt>
                <c:pt idx="109">
                  <c:v>0.74294205052006</c:v>
                </c:pt>
                <c:pt idx="110">
                  <c:v>0.549777117384844</c:v>
                </c:pt>
                <c:pt idx="111">
                  <c:v>0.50520059435364</c:v>
                </c:pt>
                <c:pt idx="112">
                  <c:v>0.490341753343239</c:v>
                </c:pt>
                <c:pt idx="118">
                  <c:v>0.936106983655275</c:v>
                </c:pt>
                <c:pt idx="119">
                  <c:v>0.698365527488856</c:v>
                </c:pt>
                <c:pt idx="120">
                  <c:v>0.341753343239227</c:v>
                </c:pt>
                <c:pt idx="121">
                  <c:v>0.713224368499257</c:v>
                </c:pt>
                <c:pt idx="122">
                  <c:v>0.683506686478455</c:v>
                </c:pt>
                <c:pt idx="123">
                  <c:v>0.579494799405646</c:v>
                </c:pt>
                <c:pt idx="124">
                  <c:v>0.490341753343239</c:v>
                </c:pt>
                <c:pt idx="125">
                  <c:v>0.312035661218425</c:v>
                </c:pt>
                <c:pt idx="127">
                  <c:v>0.698365527488856</c:v>
                </c:pt>
                <c:pt idx="128">
                  <c:v>0.534918276374443</c:v>
                </c:pt>
                <c:pt idx="129">
                  <c:v>0.534918276374443</c:v>
                </c:pt>
                <c:pt idx="130">
                  <c:v>0.475482912332838</c:v>
                </c:pt>
                <c:pt idx="131">
                  <c:v>0.37147102526003</c:v>
                </c:pt>
                <c:pt idx="132">
                  <c:v>-0.326894502228826</c:v>
                </c:pt>
                <c:pt idx="135">
                  <c:v>0.312035661218425</c:v>
                </c:pt>
                <c:pt idx="136">
                  <c:v>0.148588410104012</c:v>
                </c:pt>
                <c:pt idx="139">
                  <c:v>0.579494799405646</c:v>
                </c:pt>
                <c:pt idx="140">
                  <c:v>0.326894502228826</c:v>
                </c:pt>
                <c:pt idx="141">
                  <c:v>0.193164933135215</c:v>
                </c:pt>
                <c:pt idx="143">
                  <c:v>0.817236255572065</c:v>
                </c:pt>
                <c:pt idx="144">
                  <c:v>0.356612184249629</c:v>
                </c:pt>
                <c:pt idx="145">
                  <c:v>0.341753343239227</c:v>
                </c:pt>
                <c:pt idx="146">
                  <c:v>-0.222882615156018</c:v>
                </c:pt>
                <c:pt idx="150">
                  <c:v>0.965824665676077</c:v>
                </c:pt>
                <c:pt idx="151">
                  <c:v>0.638930163447251</c:v>
                </c:pt>
                <c:pt idx="152">
                  <c:v>0.490341753343239</c:v>
                </c:pt>
                <c:pt idx="156">
                  <c:v>0.698365527488856</c:v>
                </c:pt>
                <c:pt idx="157">
                  <c:v>0.594353640416048</c:v>
                </c:pt>
                <c:pt idx="158">
                  <c:v>0.25260029717682</c:v>
                </c:pt>
                <c:pt idx="159">
                  <c:v>0.193164933135215</c:v>
                </c:pt>
                <c:pt idx="160">
                  <c:v>-0.0148588410104012</c:v>
                </c:pt>
                <c:pt idx="161">
                  <c:v>-0.267459138187221</c:v>
                </c:pt>
                <c:pt idx="162">
                  <c:v>-0.282317979197623</c:v>
                </c:pt>
                <c:pt idx="164">
                  <c:v>0.594353640416048</c:v>
                </c:pt>
                <c:pt idx="165">
                  <c:v>0.594353640416048</c:v>
                </c:pt>
                <c:pt idx="166">
                  <c:v>0.50520059435364</c:v>
                </c:pt>
                <c:pt idx="167">
                  <c:v>0.37147102526003</c:v>
                </c:pt>
                <c:pt idx="168">
                  <c:v>0.178306092124814</c:v>
                </c:pt>
                <c:pt idx="173">
                  <c:v>0.683506686478455</c:v>
                </c:pt>
                <c:pt idx="174">
                  <c:v>0.62407132243685</c:v>
                </c:pt>
                <c:pt idx="175">
                  <c:v>0.50520059435364</c:v>
                </c:pt>
                <c:pt idx="176">
                  <c:v>0.490341753343239</c:v>
                </c:pt>
                <c:pt idx="177">
                  <c:v>0.282317979197623</c:v>
                </c:pt>
                <c:pt idx="178">
                  <c:v>0.178306092124814</c:v>
                </c:pt>
                <c:pt idx="183">
                  <c:v>0.936106983655275</c:v>
                </c:pt>
                <c:pt idx="184">
                  <c:v>0.921248142644874</c:v>
                </c:pt>
                <c:pt idx="185">
                  <c:v>0.549777117384844</c:v>
                </c:pt>
                <c:pt idx="189">
                  <c:v>0.99554234769688</c:v>
                </c:pt>
                <c:pt idx="190">
                  <c:v>0.713224368499257</c:v>
                </c:pt>
                <c:pt idx="191">
                  <c:v>0.698365527488856</c:v>
                </c:pt>
                <c:pt idx="192">
                  <c:v>0.594353640416048</c:v>
                </c:pt>
                <c:pt idx="193">
                  <c:v>0.430906389301635</c:v>
                </c:pt>
                <c:pt idx="194">
                  <c:v>-0.0742942050520059</c:v>
                </c:pt>
                <c:pt idx="198">
                  <c:v>0.772659732540862</c:v>
                </c:pt>
                <c:pt idx="199">
                  <c:v>0.638930163447251</c:v>
                </c:pt>
                <c:pt idx="200">
                  <c:v>0.475482912332838</c:v>
                </c:pt>
                <c:pt idx="201">
                  <c:v>0.460624071322437</c:v>
                </c:pt>
                <c:pt idx="202">
                  <c:v>0.416047548291233</c:v>
                </c:pt>
                <c:pt idx="203">
                  <c:v>0.386329866270431</c:v>
                </c:pt>
                <c:pt idx="204">
                  <c:v>0.341753343239227</c:v>
                </c:pt>
                <c:pt idx="205">
                  <c:v>0.341753343239227</c:v>
                </c:pt>
                <c:pt idx="210">
                  <c:v>0.757800891530461</c:v>
                </c:pt>
                <c:pt idx="211">
                  <c:v>0.653789004457652</c:v>
                </c:pt>
                <c:pt idx="212">
                  <c:v>0.520059435364042</c:v>
                </c:pt>
                <c:pt idx="213">
                  <c:v>0.401188707280832</c:v>
                </c:pt>
                <c:pt idx="214">
                  <c:v>0.37147102526003</c:v>
                </c:pt>
                <c:pt idx="215">
                  <c:v>0.208023774145617</c:v>
                </c:pt>
                <c:pt idx="216">
                  <c:v>-0.0445765230312036</c:v>
                </c:pt>
                <c:pt idx="217">
                  <c:v>-0.104011887072808</c:v>
                </c:pt>
                <c:pt idx="221">
                  <c:v>0.579494799405646</c:v>
                </c:pt>
                <c:pt idx="222">
                  <c:v>0.193164933135215</c:v>
                </c:pt>
                <c:pt idx="227">
                  <c:v>0.891530460624072</c:v>
                </c:pt>
                <c:pt idx="228">
                  <c:v>0.772659732540862</c:v>
                </c:pt>
                <c:pt idx="229">
                  <c:v>0.757800891530461</c:v>
                </c:pt>
                <c:pt idx="230">
                  <c:v>0.668647845468054</c:v>
                </c:pt>
                <c:pt idx="231">
                  <c:v>0.62407132243685</c:v>
                </c:pt>
                <c:pt idx="232">
                  <c:v>0.475482912332838</c:v>
                </c:pt>
                <c:pt idx="233">
                  <c:v>0.267459138187221</c:v>
                </c:pt>
                <c:pt idx="240">
                  <c:v>0.846953937592868</c:v>
                </c:pt>
                <c:pt idx="241">
                  <c:v>0.534918276374443</c:v>
                </c:pt>
                <c:pt idx="242">
                  <c:v>0.430906389301635</c:v>
                </c:pt>
                <c:pt idx="243">
                  <c:v>0.401188707280832</c:v>
                </c:pt>
                <c:pt idx="244">
                  <c:v>0.326894502228826</c:v>
                </c:pt>
                <c:pt idx="245">
                  <c:v>0.282317979197623</c:v>
                </c:pt>
                <c:pt idx="248">
                  <c:v>0.74294205052006</c:v>
                </c:pt>
                <c:pt idx="249">
                  <c:v>0.638930163447251</c:v>
                </c:pt>
                <c:pt idx="250">
                  <c:v>0.609212481426449</c:v>
                </c:pt>
                <c:pt idx="251">
                  <c:v>0.50520059435364</c:v>
                </c:pt>
                <c:pt idx="252">
                  <c:v>0.297176820208024</c:v>
                </c:pt>
                <c:pt idx="260">
                  <c:v>0.74294205052006</c:v>
                </c:pt>
                <c:pt idx="261">
                  <c:v>0.728083209509658</c:v>
                </c:pt>
                <c:pt idx="262">
                  <c:v>0.683506686478455</c:v>
                </c:pt>
                <c:pt idx="263">
                  <c:v>0.564635958395245</c:v>
                </c:pt>
                <c:pt idx="264">
                  <c:v>0.534918276374443</c:v>
                </c:pt>
                <c:pt idx="265">
                  <c:v>0.490341753343239</c:v>
                </c:pt>
                <c:pt idx="266">
                  <c:v>0.445765230312036</c:v>
                </c:pt>
                <c:pt idx="267">
                  <c:v>0.0742942050520059</c:v>
                </c:pt>
                <c:pt idx="272">
                  <c:v>0.906389301634473</c:v>
                </c:pt>
                <c:pt idx="273">
                  <c:v>0.698365527488856</c:v>
                </c:pt>
                <c:pt idx="274">
                  <c:v>0.594353640416048</c:v>
                </c:pt>
                <c:pt idx="275">
                  <c:v>0.579494799405646</c:v>
                </c:pt>
                <c:pt idx="276">
                  <c:v>0.460624071322437</c:v>
                </c:pt>
                <c:pt idx="277">
                  <c:v>0.445765230312036</c:v>
                </c:pt>
                <c:pt idx="278">
                  <c:v>0.430906389301635</c:v>
                </c:pt>
                <c:pt idx="279">
                  <c:v>0.416047548291233</c:v>
                </c:pt>
                <c:pt idx="282">
                  <c:v>0.921248142644874</c:v>
                </c:pt>
                <c:pt idx="283">
                  <c:v>0.87667161961367</c:v>
                </c:pt>
                <c:pt idx="284">
                  <c:v>0.802377414561664</c:v>
                </c:pt>
                <c:pt idx="285">
                  <c:v>0.728083209509658</c:v>
                </c:pt>
                <c:pt idx="286">
                  <c:v>0.698365527488856</c:v>
                </c:pt>
                <c:pt idx="287">
                  <c:v>0.594353640416048</c:v>
                </c:pt>
                <c:pt idx="288">
                  <c:v>0.564635958395245</c:v>
                </c:pt>
                <c:pt idx="289">
                  <c:v>0.534918276374443</c:v>
                </c:pt>
                <c:pt idx="290">
                  <c:v>0.460624071322437</c:v>
                </c:pt>
                <c:pt idx="291">
                  <c:v>0.445765230312036</c:v>
                </c:pt>
                <c:pt idx="296">
                  <c:v>0.757800891530461</c:v>
                </c:pt>
                <c:pt idx="297">
                  <c:v>0.713224368499257</c:v>
                </c:pt>
                <c:pt idx="298">
                  <c:v>0.579494799405646</c:v>
                </c:pt>
                <c:pt idx="299">
                  <c:v>0.490341753343239</c:v>
                </c:pt>
                <c:pt idx="300">
                  <c:v>0.341753343239227</c:v>
                </c:pt>
                <c:pt idx="304">
                  <c:v>0.891530460624072</c:v>
                </c:pt>
                <c:pt idx="305">
                  <c:v>0.772659732540862</c:v>
                </c:pt>
                <c:pt idx="306">
                  <c:v>0.653789004457652</c:v>
                </c:pt>
                <c:pt idx="307">
                  <c:v>0.579494799405646</c:v>
                </c:pt>
                <c:pt idx="308">
                  <c:v>0.564635958395245</c:v>
                </c:pt>
                <c:pt idx="309">
                  <c:v>0.520059435364042</c:v>
                </c:pt>
                <c:pt idx="310">
                  <c:v>0.475482912332838</c:v>
                </c:pt>
                <c:pt idx="311">
                  <c:v>0.386329866270431</c:v>
                </c:pt>
                <c:pt idx="312">
                  <c:v>0.356612184249629</c:v>
                </c:pt>
                <c:pt idx="313">
                  <c:v>0.312035661218425</c:v>
                </c:pt>
                <c:pt idx="314">
                  <c:v>0.282317979197623</c:v>
                </c:pt>
                <c:pt idx="315">
                  <c:v>0.178306092124814</c:v>
                </c:pt>
                <c:pt idx="316">
                  <c:v>0.163447251114413</c:v>
                </c:pt>
                <c:pt idx="320">
                  <c:v>1.441307578008915</c:v>
                </c:pt>
                <c:pt idx="321">
                  <c:v>0.832095096582467</c:v>
                </c:pt>
                <c:pt idx="322">
                  <c:v>0.728083209509658</c:v>
                </c:pt>
                <c:pt idx="323">
                  <c:v>0.683506686478455</c:v>
                </c:pt>
                <c:pt idx="324">
                  <c:v>0.653789004457652</c:v>
                </c:pt>
                <c:pt idx="325">
                  <c:v>0.62407132243685</c:v>
                </c:pt>
                <c:pt idx="326">
                  <c:v>0.564635958395245</c:v>
                </c:pt>
                <c:pt idx="327">
                  <c:v>0.564635958395245</c:v>
                </c:pt>
                <c:pt idx="328">
                  <c:v>0.520059435364042</c:v>
                </c:pt>
                <c:pt idx="329">
                  <c:v>0.520059435364042</c:v>
                </c:pt>
                <c:pt idx="330">
                  <c:v>0.490341753343239</c:v>
                </c:pt>
                <c:pt idx="331">
                  <c:v>0.460624071322437</c:v>
                </c:pt>
                <c:pt idx="332">
                  <c:v>0.460624071322437</c:v>
                </c:pt>
                <c:pt idx="333">
                  <c:v>0.37147102526003</c:v>
                </c:pt>
                <c:pt idx="334">
                  <c:v>0.326894502228826</c:v>
                </c:pt>
                <c:pt idx="335">
                  <c:v>0.208023774145617</c:v>
                </c:pt>
                <c:pt idx="338">
                  <c:v>1.188707280832095</c:v>
                </c:pt>
                <c:pt idx="339">
                  <c:v>1.025260029717682</c:v>
                </c:pt>
                <c:pt idx="340">
                  <c:v>0.832095096582467</c:v>
                </c:pt>
                <c:pt idx="341">
                  <c:v>0.817236255572065</c:v>
                </c:pt>
                <c:pt idx="342">
                  <c:v>0.683506686478455</c:v>
                </c:pt>
                <c:pt idx="343">
                  <c:v>0.668647845468054</c:v>
                </c:pt>
                <c:pt idx="344">
                  <c:v>0.62407132243685</c:v>
                </c:pt>
                <c:pt idx="345">
                  <c:v>0.62407132243685</c:v>
                </c:pt>
                <c:pt idx="346">
                  <c:v>0.564635958395245</c:v>
                </c:pt>
                <c:pt idx="347">
                  <c:v>0.564635958395245</c:v>
                </c:pt>
                <c:pt idx="348">
                  <c:v>0.549777117384844</c:v>
                </c:pt>
                <c:pt idx="349">
                  <c:v>0.534918276374443</c:v>
                </c:pt>
                <c:pt idx="350">
                  <c:v>0.50520059435364</c:v>
                </c:pt>
                <c:pt idx="351">
                  <c:v>0.430906389301635</c:v>
                </c:pt>
                <c:pt idx="352">
                  <c:v>0.386329866270431</c:v>
                </c:pt>
                <c:pt idx="353">
                  <c:v>0.312035661218425</c:v>
                </c:pt>
                <c:pt idx="357">
                  <c:v>0.668647845468054</c:v>
                </c:pt>
                <c:pt idx="358">
                  <c:v>0.653789004457652</c:v>
                </c:pt>
                <c:pt idx="359">
                  <c:v>0.609212481426449</c:v>
                </c:pt>
                <c:pt idx="360">
                  <c:v>0.579494799405646</c:v>
                </c:pt>
                <c:pt idx="361">
                  <c:v>0.564635958395245</c:v>
                </c:pt>
                <c:pt idx="362">
                  <c:v>0.549777117384844</c:v>
                </c:pt>
                <c:pt idx="363">
                  <c:v>0.534918276374443</c:v>
                </c:pt>
                <c:pt idx="364">
                  <c:v>0.475482912332838</c:v>
                </c:pt>
                <c:pt idx="365">
                  <c:v>0.416047548291233</c:v>
                </c:pt>
                <c:pt idx="366">
                  <c:v>0.416047548291233</c:v>
                </c:pt>
                <c:pt idx="367">
                  <c:v>0.25260029717682</c:v>
                </c:pt>
                <c:pt idx="368">
                  <c:v>0.148588410104012</c:v>
                </c:pt>
                <c:pt idx="375">
                  <c:v>0.906389301634473</c:v>
                </c:pt>
                <c:pt idx="376">
                  <c:v>0.713224368499257</c:v>
                </c:pt>
                <c:pt idx="377">
                  <c:v>0.653789004457652</c:v>
                </c:pt>
                <c:pt idx="378">
                  <c:v>0.594353640416048</c:v>
                </c:pt>
                <c:pt idx="379">
                  <c:v>0.579494799405646</c:v>
                </c:pt>
                <c:pt idx="380">
                  <c:v>0.520059435364042</c:v>
                </c:pt>
                <c:pt idx="381">
                  <c:v>0.50520059435364</c:v>
                </c:pt>
                <c:pt idx="382">
                  <c:v>0.460624071322437</c:v>
                </c:pt>
                <c:pt idx="383">
                  <c:v>0.356612184249629</c:v>
                </c:pt>
                <c:pt idx="384">
                  <c:v>0.0742942050520059</c:v>
                </c:pt>
                <c:pt idx="392">
                  <c:v>0.906389301634473</c:v>
                </c:pt>
                <c:pt idx="393">
                  <c:v>0.802377414561664</c:v>
                </c:pt>
                <c:pt idx="394">
                  <c:v>0.772659732540862</c:v>
                </c:pt>
                <c:pt idx="395">
                  <c:v>0.713224368499257</c:v>
                </c:pt>
                <c:pt idx="396">
                  <c:v>0.698365527488856</c:v>
                </c:pt>
                <c:pt idx="397">
                  <c:v>0.698365527488856</c:v>
                </c:pt>
                <c:pt idx="398">
                  <c:v>0.668647845468054</c:v>
                </c:pt>
                <c:pt idx="399">
                  <c:v>0.668647845468054</c:v>
                </c:pt>
                <c:pt idx="400">
                  <c:v>0.609212481426449</c:v>
                </c:pt>
                <c:pt idx="401">
                  <c:v>0.579494799405646</c:v>
                </c:pt>
                <c:pt idx="402">
                  <c:v>0.579494799405646</c:v>
                </c:pt>
                <c:pt idx="403">
                  <c:v>0.50520059435364</c:v>
                </c:pt>
                <c:pt idx="404">
                  <c:v>0.460624071322437</c:v>
                </c:pt>
                <c:pt idx="405">
                  <c:v>0.0891530460624072</c:v>
                </c:pt>
                <c:pt idx="406">
                  <c:v>-0.0148588410104012</c:v>
                </c:pt>
                <c:pt idx="407">
                  <c:v>-0.178306092124814</c:v>
                </c:pt>
                <c:pt idx="412">
                  <c:v>1.010401188707281</c:v>
                </c:pt>
                <c:pt idx="413">
                  <c:v>0.87667161961367</c:v>
                </c:pt>
                <c:pt idx="414">
                  <c:v>0.787518573551263</c:v>
                </c:pt>
                <c:pt idx="415">
                  <c:v>0.757800891530461</c:v>
                </c:pt>
                <c:pt idx="416">
                  <c:v>0.74294205052006</c:v>
                </c:pt>
                <c:pt idx="417">
                  <c:v>0.713224368499257</c:v>
                </c:pt>
                <c:pt idx="418">
                  <c:v>0.713224368499257</c:v>
                </c:pt>
                <c:pt idx="419">
                  <c:v>0.698365527488856</c:v>
                </c:pt>
                <c:pt idx="420">
                  <c:v>0.683506686478455</c:v>
                </c:pt>
                <c:pt idx="421">
                  <c:v>0.668647845468054</c:v>
                </c:pt>
                <c:pt idx="422">
                  <c:v>0.653789004457652</c:v>
                </c:pt>
                <c:pt idx="423">
                  <c:v>0.594353640416048</c:v>
                </c:pt>
                <c:pt idx="424">
                  <c:v>0.594353640416048</c:v>
                </c:pt>
                <c:pt idx="425">
                  <c:v>0.549777117384844</c:v>
                </c:pt>
                <c:pt idx="426">
                  <c:v>0.534918276374443</c:v>
                </c:pt>
                <c:pt idx="427">
                  <c:v>0.534918276374443</c:v>
                </c:pt>
                <c:pt idx="428">
                  <c:v>0.50520059435364</c:v>
                </c:pt>
                <c:pt idx="429">
                  <c:v>0.490341753343239</c:v>
                </c:pt>
                <c:pt idx="430">
                  <c:v>0.490341753343239</c:v>
                </c:pt>
                <c:pt idx="431">
                  <c:v>0.460624071322437</c:v>
                </c:pt>
                <c:pt idx="432">
                  <c:v>0.445765230312036</c:v>
                </c:pt>
                <c:pt idx="441">
                  <c:v>1.11441307578009</c:v>
                </c:pt>
                <c:pt idx="442">
                  <c:v>1.084695393759287</c:v>
                </c:pt>
                <c:pt idx="443">
                  <c:v>0.891530460624072</c:v>
                </c:pt>
                <c:pt idx="444">
                  <c:v>0.861812778603269</c:v>
                </c:pt>
                <c:pt idx="445">
                  <c:v>0.817236255572065</c:v>
                </c:pt>
                <c:pt idx="446">
                  <c:v>0.787518573551263</c:v>
                </c:pt>
                <c:pt idx="447">
                  <c:v>0.772659732540862</c:v>
                </c:pt>
                <c:pt idx="448">
                  <c:v>0.653789004457652</c:v>
                </c:pt>
                <c:pt idx="449">
                  <c:v>0.62407132243685</c:v>
                </c:pt>
                <c:pt idx="450">
                  <c:v>0.594353640416048</c:v>
                </c:pt>
                <c:pt idx="451">
                  <c:v>0.594353640416048</c:v>
                </c:pt>
                <c:pt idx="452">
                  <c:v>0.50520059435364</c:v>
                </c:pt>
                <c:pt idx="453">
                  <c:v>0.445765230312036</c:v>
                </c:pt>
                <c:pt idx="454">
                  <c:v>0.430906389301635</c:v>
                </c:pt>
                <c:pt idx="455">
                  <c:v>0.416047548291233</c:v>
                </c:pt>
                <c:pt idx="456">
                  <c:v>0.37147102526003</c:v>
                </c:pt>
                <c:pt idx="457">
                  <c:v>0.193164933135215</c:v>
                </c:pt>
                <c:pt idx="467">
                  <c:v>1.263001485884101</c:v>
                </c:pt>
                <c:pt idx="468">
                  <c:v>0.950965824665676</c:v>
                </c:pt>
                <c:pt idx="469">
                  <c:v>0.936106983655275</c:v>
                </c:pt>
                <c:pt idx="470">
                  <c:v>0.772659732540862</c:v>
                </c:pt>
                <c:pt idx="471">
                  <c:v>0.728083209509658</c:v>
                </c:pt>
                <c:pt idx="472">
                  <c:v>0.713224368499257</c:v>
                </c:pt>
                <c:pt idx="473">
                  <c:v>0.668647845468054</c:v>
                </c:pt>
                <c:pt idx="474">
                  <c:v>0.638930163447251</c:v>
                </c:pt>
                <c:pt idx="475">
                  <c:v>0.62407132243685</c:v>
                </c:pt>
                <c:pt idx="476">
                  <c:v>0.62407132243685</c:v>
                </c:pt>
                <c:pt idx="477">
                  <c:v>0.62407132243685</c:v>
                </c:pt>
                <c:pt idx="478">
                  <c:v>0.609212481426449</c:v>
                </c:pt>
                <c:pt idx="479">
                  <c:v>0.609212481426449</c:v>
                </c:pt>
                <c:pt idx="480">
                  <c:v>0.594353640416048</c:v>
                </c:pt>
                <c:pt idx="481">
                  <c:v>0.579494799405646</c:v>
                </c:pt>
                <c:pt idx="482">
                  <c:v>0.50520059435364</c:v>
                </c:pt>
                <c:pt idx="483">
                  <c:v>0.490341753343239</c:v>
                </c:pt>
                <c:pt idx="484">
                  <c:v>0.341753343239227</c:v>
                </c:pt>
                <c:pt idx="485">
                  <c:v>0.341753343239227</c:v>
                </c:pt>
                <c:pt idx="486">
                  <c:v>0.312035661218425</c:v>
                </c:pt>
                <c:pt idx="487">
                  <c:v>0.312035661218425</c:v>
                </c:pt>
                <c:pt idx="488">
                  <c:v>0.312035661218425</c:v>
                </c:pt>
                <c:pt idx="489">
                  <c:v>0.297176820208024</c:v>
                </c:pt>
                <c:pt idx="490">
                  <c:v>0.193164933135215</c:v>
                </c:pt>
                <c:pt idx="498">
                  <c:v>1.560178306092125</c:v>
                </c:pt>
                <c:pt idx="499">
                  <c:v>0.87667161961367</c:v>
                </c:pt>
                <c:pt idx="500">
                  <c:v>0.802377414561664</c:v>
                </c:pt>
                <c:pt idx="501">
                  <c:v>0.713224368499257</c:v>
                </c:pt>
                <c:pt idx="502">
                  <c:v>0.698365527488856</c:v>
                </c:pt>
                <c:pt idx="503">
                  <c:v>0.668647845468054</c:v>
                </c:pt>
                <c:pt idx="504">
                  <c:v>0.62407132243685</c:v>
                </c:pt>
                <c:pt idx="505">
                  <c:v>0.579494799405646</c:v>
                </c:pt>
                <c:pt idx="506">
                  <c:v>0.579494799405646</c:v>
                </c:pt>
                <c:pt idx="507">
                  <c:v>0.564635958395245</c:v>
                </c:pt>
                <c:pt idx="508">
                  <c:v>0.534918276374443</c:v>
                </c:pt>
                <c:pt idx="509">
                  <c:v>0.490341753343239</c:v>
                </c:pt>
                <c:pt idx="510">
                  <c:v>0.490341753343239</c:v>
                </c:pt>
                <c:pt idx="511">
                  <c:v>0.475482912332838</c:v>
                </c:pt>
                <c:pt idx="512">
                  <c:v>0.475482912332838</c:v>
                </c:pt>
                <c:pt idx="513">
                  <c:v>0.445765230312036</c:v>
                </c:pt>
                <c:pt idx="514">
                  <c:v>0.312035661218425</c:v>
                </c:pt>
                <c:pt idx="520">
                  <c:v>0.772659732540862</c:v>
                </c:pt>
                <c:pt idx="521">
                  <c:v>0.757800891530461</c:v>
                </c:pt>
                <c:pt idx="522">
                  <c:v>0.668647845468054</c:v>
                </c:pt>
                <c:pt idx="523">
                  <c:v>0.638930163447251</c:v>
                </c:pt>
                <c:pt idx="524">
                  <c:v>0.609212481426449</c:v>
                </c:pt>
                <c:pt idx="525">
                  <c:v>0.609212481426449</c:v>
                </c:pt>
                <c:pt idx="526">
                  <c:v>0.534918276374443</c:v>
                </c:pt>
                <c:pt idx="527">
                  <c:v>0.520059435364042</c:v>
                </c:pt>
                <c:pt idx="528">
                  <c:v>0.50520059435364</c:v>
                </c:pt>
                <c:pt idx="529">
                  <c:v>0.50520059435364</c:v>
                </c:pt>
                <c:pt idx="530">
                  <c:v>0.416047548291233</c:v>
                </c:pt>
                <c:pt idx="531">
                  <c:v>0.222882615156018</c:v>
                </c:pt>
                <c:pt idx="532">
                  <c:v>0.0891530460624072</c:v>
                </c:pt>
                <c:pt idx="535">
                  <c:v>0.802377414561664</c:v>
                </c:pt>
                <c:pt idx="536">
                  <c:v>0.772659732540862</c:v>
                </c:pt>
                <c:pt idx="537">
                  <c:v>0.728083209509658</c:v>
                </c:pt>
                <c:pt idx="538">
                  <c:v>0.653789004457652</c:v>
                </c:pt>
                <c:pt idx="539">
                  <c:v>0.564635958395245</c:v>
                </c:pt>
                <c:pt idx="540">
                  <c:v>0.564635958395245</c:v>
                </c:pt>
                <c:pt idx="541">
                  <c:v>0.549777117384844</c:v>
                </c:pt>
                <c:pt idx="542">
                  <c:v>0.50520059435364</c:v>
                </c:pt>
                <c:pt idx="543">
                  <c:v>0.490341753343239</c:v>
                </c:pt>
                <c:pt idx="544">
                  <c:v>0.416047548291233</c:v>
                </c:pt>
                <c:pt idx="545">
                  <c:v>0.282317979197623</c:v>
                </c:pt>
                <c:pt idx="553">
                  <c:v>0.87667161961367</c:v>
                </c:pt>
                <c:pt idx="554">
                  <c:v>0.832095096582467</c:v>
                </c:pt>
                <c:pt idx="555">
                  <c:v>0.74294205052006</c:v>
                </c:pt>
                <c:pt idx="556">
                  <c:v>0.74294205052006</c:v>
                </c:pt>
                <c:pt idx="557">
                  <c:v>0.668647845468054</c:v>
                </c:pt>
                <c:pt idx="558">
                  <c:v>0.62407132243685</c:v>
                </c:pt>
                <c:pt idx="559">
                  <c:v>0.564635958395245</c:v>
                </c:pt>
                <c:pt idx="560">
                  <c:v>0.564635958395245</c:v>
                </c:pt>
                <c:pt idx="561">
                  <c:v>0.460624071322437</c:v>
                </c:pt>
                <c:pt idx="562">
                  <c:v>0.386329866270431</c:v>
                </c:pt>
                <c:pt idx="563">
                  <c:v>0.312035661218425</c:v>
                </c:pt>
                <c:pt idx="564">
                  <c:v>0.208023774145617</c:v>
                </c:pt>
                <c:pt idx="578">
                  <c:v>1.12927191679049</c:v>
                </c:pt>
                <c:pt idx="579">
                  <c:v>0.906389301634473</c:v>
                </c:pt>
                <c:pt idx="580">
                  <c:v>0.74294205052006</c:v>
                </c:pt>
                <c:pt idx="581">
                  <c:v>0.74294205052006</c:v>
                </c:pt>
                <c:pt idx="582">
                  <c:v>0.74294205052006</c:v>
                </c:pt>
                <c:pt idx="583">
                  <c:v>0.698365527488856</c:v>
                </c:pt>
                <c:pt idx="584">
                  <c:v>0.698365527488856</c:v>
                </c:pt>
                <c:pt idx="585">
                  <c:v>0.683506686478455</c:v>
                </c:pt>
                <c:pt idx="586">
                  <c:v>0.609212481426449</c:v>
                </c:pt>
                <c:pt idx="587">
                  <c:v>0.594353640416048</c:v>
                </c:pt>
                <c:pt idx="588">
                  <c:v>0.579494799405646</c:v>
                </c:pt>
                <c:pt idx="589">
                  <c:v>0.579494799405646</c:v>
                </c:pt>
                <c:pt idx="590">
                  <c:v>0.564635958395245</c:v>
                </c:pt>
                <c:pt idx="591">
                  <c:v>0.534918276374443</c:v>
                </c:pt>
                <c:pt idx="592">
                  <c:v>0.534918276374443</c:v>
                </c:pt>
                <c:pt idx="593">
                  <c:v>0.534918276374443</c:v>
                </c:pt>
                <c:pt idx="594">
                  <c:v>0.445765230312036</c:v>
                </c:pt>
                <c:pt idx="595">
                  <c:v>0.416047548291233</c:v>
                </c:pt>
                <c:pt idx="603">
                  <c:v>0.980683506686479</c:v>
                </c:pt>
                <c:pt idx="604">
                  <c:v>0.787518573551263</c:v>
                </c:pt>
                <c:pt idx="605">
                  <c:v>0.713224368499257</c:v>
                </c:pt>
                <c:pt idx="606">
                  <c:v>0.698365527488856</c:v>
                </c:pt>
                <c:pt idx="607">
                  <c:v>0.62407132243685</c:v>
                </c:pt>
                <c:pt idx="608">
                  <c:v>0.609212481426449</c:v>
                </c:pt>
                <c:pt idx="609">
                  <c:v>0.579494799405646</c:v>
                </c:pt>
                <c:pt idx="610">
                  <c:v>0.549777117384844</c:v>
                </c:pt>
                <c:pt idx="611">
                  <c:v>0.490341753343239</c:v>
                </c:pt>
                <c:pt idx="612">
                  <c:v>0.460624071322437</c:v>
                </c:pt>
                <c:pt idx="613">
                  <c:v>0.401188707280832</c:v>
                </c:pt>
                <c:pt idx="614">
                  <c:v>0.341753343239227</c:v>
                </c:pt>
                <c:pt idx="615">
                  <c:v>0.326894502228826</c:v>
                </c:pt>
                <c:pt idx="616">
                  <c:v>0.297176820208024</c:v>
                </c:pt>
                <c:pt idx="617">
                  <c:v>0.297176820208024</c:v>
                </c:pt>
                <c:pt idx="630">
                  <c:v>0.906389301634473</c:v>
                </c:pt>
                <c:pt idx="631">
                  <c:v>0.861812778603269</c:v>
                </c:pt>
                <c:pt idx="632">
                  <c:v>0.817236255572065</c:v>
                </c:pt>
                <c:pt idx="633">
                  <c:v>0.757800891530461</c:v>
                </c:pt>
                <c:pt idx="634">
                  <c:v>0.74294205052006</c:v>
                </c:pt>
                <c:pt idx="635">
                  <c:v>0.653789004457652</c:v>
                </c:pt>
                <c:pt idx="636">
                  <c:v>0.638930163447251</c:v>
                </c:pt>
                <c:pt idx="637">
                  <c:v>0.638930163447251</c:v>
                </c:pt>
                <c:pt idx="638">
                  <c:v>0.62407132243685</c:v>
                </c:pt>
                <c:pt idx="639">
                  <c:v>0.62407132243685</c:v>
                </c:pt>
                <c:pt idx="640">
                  <c:v>0.594353640416048</c:v>
                </c:pt>
                <c:pt idx="641">
                  <c:v>0.579494799405646</c:v>
                </c:pt>
                <c:pt idx="642">
                  <c:v>0.579494799405646</c:v>
                </c:pt>
                <c:pt idx="643">
                  <c:v>0.564635958395245</c:v>
                </c:pt>
                <c:pt idx="644">
                  <c:v>0.549777117384844</c:v>
                </c:pt>
                <c:pt idx="645">
                  <c:v>0.534918276374443</c:v>
                </c:pt>
                <c:pt idx="646">
                  <c:v>0.520059435364042</c:v>
                </c:pt>
                <c:pt idx="647">
                  <c:v>0.490341753343239</c:v>
                </c:pt>
                <c:pt idx="648">
                  <c:v>0.460624071322437</c:v>
                </c:pt>
                <c:pt idx="649">
                  <c:v>0.460624071322437</c:v>
                </c:pt>
                <c:pt idx="650">
                  <c:v>0.460624071322437</c:v>
                </c:pt>
                <c:pt idx="651">
                  <c:v>0.445765230312036</c:v>
                </c:pt>
                <c:pt idx="652">
                  <c:v>0.445765230312036</c:v>
                </c:pt>
                <c:pt idx="653">
                  <c:v>0.430906389301635</c:v>
                </c:pt>
                <c:pt idx="654">
                  <c:v>0.312035661218425</c:v>
                </c:pt>
                <c:pt idx="655">
                  <c:v>0.148588410104012</c:v>
                </c:pt>
                <c:pt idx="664">
                  <c:v>0.950965824665676</c:v>
                </c:pt>
                <c:pt idx="665">
                  <c:v>0.891530460624072</c:v>
                </c:pt>
                <c:pt idx="666">
                  <c:v>0.802377414561664</c:v>
                </c:pt>
                <c:pt idx="667">
                  <c:v>0.757800891530461</c:v>
                </c:pt>
                <c:pt idx="668">
                  <c:v>0.713224368499257</c:v>
                </c:pt>
                <c:pt idx="669">
                  <c:v>0.713224368499257</c:v>
                </c:pt>
                <c:pt idx="670">
                  <c:v>0.683506686478455</c:v>
                </c:pt>
                <c:pt idx="671">
                  <c:v>0.668647845468054</c:v>
                </c:pt>
                <c:pt idx="672">
                  <c:v>0.668647845468054</c:v>
                </c:pt>
                <c:pt idx="673">
                  <c:v>0.594353640416048</c:v>
                </c:pt>
                <c:pt idx="674">
                  <c:v>0.594353640416048</c:v>
                </c:pt>
                <c:pt idx="675">
                  <c:v>0.534918276374443</c:v>
                </c:pt>
                <c:pt idx="676">
                  <c:v>0.534918276374443</c:v>
                </c:pt>
                <c:pt idx="677">
                  <c:v>0.50520059435364</c:v>
                </c:pt>
                <c:pt idx="678">
                  <c:v>0.490341753343239</c:v>
                </c:pt>
                <c:pt idx="679">
                  <c:v>0.356612184249629</c:v>
                </c:pt>
                <c:pt idx="680">
                  <c:v>0.267459138187221</c:v>
                </c:pt>
                <c:pt idx="681">
                  <c:v>0.237741456166419</c:v>
                </c:pt>
                <c:pt idx="682">
                  <c:v>0.148588410104012</c:v>
                </c:pt>
                <c:pt idx="683">
                  <c:v>0.0</c:v>
                </c:pt>
                <c:pt idx="687">
                  <c:v>1.961367013372957</c:v>
                </c:pt>
                <c:pt idx="688">
                  <c:v>1.589895988112927</c:v>
                </c:pt>
                <c:pt idx="689">
                  <c:v>1.025260029717682</c:v>
                </c:pt>
                <c:pt idx="690">
                  <c:v>0.921248142644874</c:v>
                </c:pt>
                <c:pt idx="691">
                  <c:v>0.817236255572065</c:v>
                </c:pt>
                <c:pt idx="692">
                  <c:v>0.713224368499257</c:v>
                </c:pt>
                <c:pt idx="693">
                  <c:v>0.638930163447251</c:v>
                </c:pt>
                <c:pt idx="694">
                  <c:v>0.62407132243685</c:v>
                </c:pt>
                <c:pt idx="695">
                  <c:v>0.594353640416048</c:v>
                </c:pt>
                <c:pt idx="696">
                  <c:v>0.579494799405646</c:v>
                </c:pt>
                <c:pt idx="697">
                  <c:v>0.534918276374443</c:v>
                </c:pt>
                <c:pt idx="698">
                  <c:v>0.520059435364042</c:v>
                </c:pt>
                <c:pt idx="699">
                  <c:v>0.475482912332838</c:v>
                </c:pt>
                <c:pt idx="700">
                  <c:v>0.460624071322437</c:v>
                </c:pt>
                <c:pt idx="701">
                  <c:v>0.445765230312036</c:v>
                </c:pt>
                <c:pt idx="702">
                  <c:v>0.386329866270431</c:v>
                </c:pt>
                <c:pt idx="703">
                  <c:v>0.297176820208024</c:v>
                </c:pt>
                <c:pt idx="704">
                  <c:v>0.104011887072808</c:v>
                </c:pt>
                <c:pt idx="705">
                  <c:v>-0.104011887072808</c:v>
                </c:pt>
                <c:pt idx="709">
                  <c:v>1.084695393759287</c:v>
                </c:pt>
                <c:pt idx="710">
                  <c:v>1.069836552748886</c:v>
                </c:pt>
                <c:pt idx="711">
                  <c:v>0.980683506686479</c:v>
                </c:pt>
                <c:pt idx="712">
                  <c:v>0.861812778603269</c:v>
                </c:pt>
                <c:pt idx="713">
                  <c:v>0.846953937592868</c:v>
                </c:pt>
                <c:pt idx="714">
                  <c:v>0.832095096582467</c:v>
                </c:pt>
                <c:pt idx="715">
                  <c:v>0.802377414561664</c:v>
                </c:pt>
                <c:pt idx="716">
                  <c:v>0.787518573551263</c:v>
                </c:pt>
                <c:pt idx="717">
                  <c:v>0.757800891530461</c:v>
                </c:pt>
                <c:pt idx="718">
                  <c:v>0.757800891530461</c:v>
                </c:pt>
                <c:pt idx="719">
                  <c:v>0.757800891530461</c:v>
                </c:pt>
                <c:pt idx="720">
                  <c:v>0.74294205052006</c:v>
                </c:pt>
                <c:pt idx="721">
                  <c:v>0.728083209509658</c:v>
                </c:pt>
                <c:pt idx="722">
                  <c:v>0.683506686478455</c:v>
                </c:pt>
                <c:pt idx="723">
                  <c:v>0.683506686478455</c:v>
                </c:pt>
                <c:pt idx="724">
                  <c:v>0.668647845468054</c:v>
                </c:pt>
                <c:pt idx="725">
                  <c:v>0.638930163447251</c:v>
                </c:pt>
                <c:pt idx="726">
                  <c:v>0.609212481426449</c:v>
                </c:pt>
                <c:pt idx="727">
                  <c:v>0.594353640416048</c:v>
                </c:pt>
                <c:pt idx="728">
                  <c:v>0.594353640416048</c:v>
                </c:pt>
                <c:pt idx="729">
                  <c:v>0.594353640416048</c:v>
                </c:pt>
                <c:pt idx="730">
                  <c:v>0.594353640416048</c:v>
                </c:pt>
                <c:pt idx="731">
                  <c:v>0.594353640416048</c:v>
                </c:pt>
                <c:pt idx="732">
                  <c:v>0.564635958395245</c:v>
                </c:pt>
                <c:pt idx="733">
                  <c:v>0.430906389301635</c:v>
                </c:pt>
                <c:pt idx="734">
                  <c:v>0.37147102526003</c:v>
                </c:pt>
                <c:pt idx="735">
                  <c:v>0.312035661218425</c:v>
                </c:pt>
                <c:pt idx="736">
                  <c:v>0.148588410104012</c:v>
                </c:pt>
                <c:pt idx="737">
                  <c:v>0.104011887072808</c:v>
                </c:pt>
                <c:pt idx="744">
                  <c:v>0.950965824665676</c:v>
                </c:pt>
                <c:pt idx="745">
                  <c:v>0.921248142644874</c:v>
                </c:pt>
                <c:pt idx="746">
                  <c:v>0.802377414561664</c:v>
                </c:pt>
                <c:pt idx="747">
                  <c:v>0.757800891530461</c:v>
                </c:pt>
                <c:pt idx="748">
                  <c:v>0.728083209509658</c:v>
                </c:pt>
                <c:pt idx="749">
                  <c:v>0.698365527488856</c:v>
                </c:pt>
                <c:pt idx="750">
                  <c:v>0.683506686478455</c:v>
                </c:pt>
                <c:pt idx="751">
                  <c:v>0.668647845468054</c:v>
                </c:pt>
                <c:pt idx="752">
                  <c:v>0.653789004457652</c:v>
                </c:pt>
                <c:pt idx="753">
                  <c:v>0.564635958395245</c:v>
                </c:pt>
                <c:pt idx="754">
                  <c:v>0.416047548291233</c:v>
                </c:pt>
                <c:pt idx="755">
                  <c:v>0.401188707280832</c:v>
                </c:pt>
                <c:pt idx="756">
                  <c:v>0.326894502228826</c:v>
                </c:pt>
                <c:pt idx="757">
                  <c:v>0.312035661218425</c:v>
                </c:pt>
                <c:pt idx="758">
                  <c:v>0.282317979197623</c:v>
                </c:pt>
                <c:pt idx="759">
                  <c:v>0.267459138187221</c:v>
                </c:pt>
                <c:pt idx="767">
                  <c:v>1.040118870728084</c:v>
                </c:pt>
                <c:pt idx="768">
                  <c:v>0.891530460624072</c:v>
                </c:pt>
                <c:pt idx="769">
                  <c:v>0.861812778603269</c:v>
                </c:pt>
                <c:pt idx="770">
                  <c:v>0.787518573551263</c:v>
                </c:pt>
                <c:pt idx="771">
                  <c:v>0.713224368499257</c:v>
                </c:pt>
                <c:pt idx="772">
                  <c:v>0.713224368499257</c:v>
                </c:pt>
                <c:pt idx="773">
                  <c:v>0.698365527488856</c:v>
                </c:pt>
                <c:pt idx="774">
                  <c:v>0.698365527488856</c:v>
                </c:pt>
                <c:pt idx="775">
                  <c:v>0.668647845468054</c:v>
                </c:pt>
                <c:pt idx="776">
                  <c:v>0.668647845468054</c:v>
                </c:pt>
                <c:pt idx="777">
                  <c:v>0.668647845468054</c:v>
                </c:pt>
                <c:pt idx="778">
                  <c:v>0.668647845468054</c:v>
                </c:pt>
                <c:pt idx="779">
                  <c:v>0.653789004457652</c:v>
                </c:pt>
                <c:pt idx="780">
                  <c:v>0.609212481426449</c:v>
                </c:pt>
                <c:pt idx="781">
                  <c:v>0.594353640416048</c:v>
                </c:pt>
                <c:pt idx="782">
                  <c:v>0.594353640416048</c:v>
                </c:pt>
                <c:pt idx="783">
                  <c:v>0.564635958395245</c:v>
                </c:pt>
                <c:pt idx="784">
                  <c:v>0.549777117384844</c:v>
                </c:pt>
                <c:pt idx="785">
                  <c:v>0.534918276374443</c:v>
                </c:pt>
                <c:pt idx="786">
                  <c:v>0.534918276374443</c:v>
                </c:pt>
                <c:pt idx="787">
                  <c:v>0.50520059435364</c:v>
                </c:pt>
                <c:pt idx="788">
                  <c:v>0.50520059435364</c:v>
                </c:pt>
                <c:pt idx="789">
                  <c:v>0.50520059435364</c:v>
                </c:pt>
                <c:pt idx="790">
                  <c:v>0.416047548291233</c:v>
                </c:pt>
                <c:pt idx="791">
                  <c:v>0.341753343239227</c:v>
                </c:pt>
                <c:pt idx="792">
                  <c:v>0.326894502228826</c:v>
                </c:pt>
                <c:pt idx="796">
                  <c:v>1.010401188707281</c:v>
                </c:pt>
                <c:pt idx="797">
                  <c:v>0.832095096582467</c:v>
                </c:pt>
                <c:pt idx="798">
                  <c:v>0.802377414561664</c:v>
                </c:pt>
                <c:pt idx="799">
                  <c:v>0.74294205052006</c:v>
                </c:pt>
                <c:pt idx="800">
                  <c:v>0.713224368499257</c:v>
                </c:pt>
                <c:pt idx="801">
                  <c:v>0.683506686478455</c:v>
                </c:pt>
                <c:pt idx="802">
                  <c:v>0.683506686478455</c:v>
                </c:pt>
                <c:pt idx="803">
                  <c:v>0.683506686478455</c:v>
                </c:pt>
                <c:pt idx="804">
                  <c:v>0.668647845468054</c:v>
                </c:pt>
                <c:pt idx="805">
                  <c:v>0.638930163447251</c:v>
                </c:pt>
                <c:pt idx="806">
                  <c:v>0.609212481426449</c:v>
                </c:pt>
                <c:pt idx="807">
                  <c:v>0.534918276374443</c:v>
                </c:pt>
                <c:pt idx="808">
                  <c:v>0.534918276374443</c:v>
                </c:pt>
                <c:pt idx="809">
                  <c:v>0.520059435364042</c:v>
                </c:pt>
                <c:pt idx="810">
                  <c:v>0.490341753343239</c:v>
                </c:pt>
                <c:pt idx="811">
                  <c:v>0.475482912332838</c:v>
                </c:pt>
                <c:pt idx="812">
                  <c:v>0.460624071322437</c:v>
                </c:pt>
                <c:pt idx="813">
                  <c:v>0.430906389301635</c:v>
                </c:pt>
                <c:pt idx="814">
                  <c:v>0.37147102526003</c:v>
                </c:pt>
                <c:pt idx="815">
                  <c:v>0.267459138187221</c:v>
                </c:pt>
                <c:pt idx="816">
                  <c:v>0.208023774145617</c:v>
                </c:pt>
                <c:pt idx="824">
                  <c:v>0.965824665676077</c:v>
                </c:pt>
                <c:pt idx="825">
                  <c:v>0.906389301634473</c:v>
                </c:pt>
                <c:pt idx="826">
                  <c:v>0.846953937592868</c:v>
                </c:pt>
                <c:pt idx="827">
                  <c:v>0.757800891530461</c:v>
                </c:pt>
                <c:pt idx="828">
                  <c:v>0.74294205052006</c:v>
                </c:pt>
                <c:pt idx="829">
                  <c:v>0.713224368499257</c:v>
                </c:pt>
                <c:pt idx="830">
                  <c:v>0.683506686478455</c:v>
                </c:pt>
                <c:pt idx="831">
                  <c:v>0.668647845468054</c:v>
                </c:pt>
                <c:pt idx="832">
                  <c:v>0.653789004457652</c:v>
                </c:pt>
                <c:pt idx="833">
                  <c:v>0.653789004457652</c:v>
                </c:pt>
                <c:pt idx="834">
                  <c:v>0.62407132243685</c:v>
                </c:pt>
                <c:pt idx="835">
                  <c:v>0.609212481426449</c:v>
                </c:pt>
                <c:pt idx="836">
                  <c:v>0.594353640416048</c:v>
                </c:pt>
                <c:pt idx="837">
                  <c:v>0.594353640416048</c:v>
                </c:pt>
                <c:pt idx="838">
                  <c:v>0.594353640416048</c:v>
                </c:pt>
                <c:pt idx="839">
                  <c:v>0.579494799405646</c:v>
                </c:pt>
                <c:pt idx="840">
                  <c:v>0.579494799405646</c:v>
                </c:pt>
                <c:pt idx="841">
                  <c:v>0.579494799405646</c:v>
                </c:pt>
                <c:pt idx="842">
                  <c:v>0.549777117384844</c:v>
                </c:pt>
                <c:pt idx="843">
                  <c:v>0.549777117384844</c:v>
                </c:pt>
                <c:pt idx="844">
                  <c:v>0.534918276374443</c:v>
                </c:pt>
                <c:pt idx="845">
                  <c:v>0.534918276374443</c:v>
                </c:pt>
                <c:pt idx="846">
                  <c:v>0.50520059435364</c:v>
                </c:pt>
                <c:pt idx="847">
                  <c:v>0.490341753343239</c:v>
                </c:pt>
                <c:pt idx="848">
                  <c:v>0.490341753343239</c:v>
                </c:pt>
                <c:pt idx="849">
                  <c:v>0.475482912332838</c:v>
                </c:pt>
                <c:pt idx="850">
                  <c:v>0.445765230312036</c:v>
                </c:pt>
                <c:pt idx="851">
                  <c:v>0.416047548291233</c:v>
                </c:pt>
                <c:pt idx="852">
                  <c:v>0.37147102526003</c:v>
                </c:pt>
                <c:pt idx="853">
                  <c:v>0.25260029717682</c:v>
                </c:pt>
                <c:pt idx="858">
                  <c:v>1.2481426448737</c:v>
                </c:pt>
                <c:pt idx="859">
                  <c:v>1.12927191679049</c:v>
                </c:pt>
                <c:pt idx="860">
                  <c:v>1.054977711738484</c:v>
                </c:pt>
                <c:pt idx="861">
                  <c:v>1.010401188707281</c:v>
                </c:pt>
                <c:pt idx="862">
                  <c:v>0.861812778603269</c:v>
                </c:pt>
                <c:pt idx="863">
                  <c:v>0.861812778603269</c:v>
                </c:pt>
                <c:pt idx="864">
                  <c:v>0.846953937592868</c:v>
                </c:pt>
                <c:pt idx="865">
                  <c:v>0.817236255572065</c:v>
                </c:pt>
                <c:pt idx="866">
                  <c:v>0.802377414561664</c:v>
                </c:pt>
                <c:pt idx="867">
                  <c:v>0.802377414561664</c:v>
                </c:pt>
                <c:pt idx="868">
                  <c:v>0.772659732540862</c:v>
                </c:pt>
                <c:pt idx="869">
                  <c:v>0.772659732540862</c:v>
                </c:pt>
                <c:pt idx="870">
                  <c:v>0.757800891530461</c:v>
                </c:pt>
                <c:pt idx="871">
                  <c:v>0.728083209509658</c:v>
                </c:pt>
                <c:pt idx="872">
                  <c:v>0.713224368499257</c:v>
                </c:pt>
                <c:pt idx="873">
                  <c:v>0.683506686478455</c:v>
                </c:pt>
                <c:pt idx="874">
                  <c:v>0.668647845468054</c:v>
                </c:pt>
                <c:pt idx="875">
                  <c:v>0.668647845468054</c:v>
                </c:pt>
                <c:pt idx="876">
                  <c:v>0.653789004457652</c:v>
                </c:pt>
                <c:pt idx="877">
                  <c:v>0.638930163447251</c:v>
                </c:pt>
                <c:pt idx="878">
                  <c:v>0.594353640416048</c:v>
                </c:pt>
                <c:pt idx="879">
                  <c:v>0.579494799405646</c:v>
                </c:pt>
                <c:pt idx="880">
                  <c:v>0.579494799405646</c:v>
                </c:pt>
                <c:pt idx="881">
                  <c:v>0.564635958395245</c:v>
                </c:pt>
                <c:pt idx="882">
                  <c:v>0.564635958395245</c:v>
                </c:pt>
                <c:pt idx="883">
                  <c:v>0.549777117384844</c:v>
                </c:pt>
                <c:pt idx="884">
                  <c:v>0.490341753343239</c:v>
                </c:pt>
                <c:pt idx="885">
                  <c:v>0.475482912332838</c:v>
                </c:pt>
                <c:pt idx="886">
                  <c:v>0.475482912332838</c:v>
                </c:pt>
                <c:pt idx="887">
                  <c:v>0.430906389301635</c:v>
                </c:pt>
                <c:pt idx="888">
                  <c:v>0.386329866270431</c:v>
                </c:pt>
                <c:pt idx="889">
                  <c:v>0.37147102526003</c:v>
                </c:pt>
                <c:pt idx="898">
                  <c:v>0.980683506686479</c:v>
                </c:pt>
                <c:pt idx="899">
                  <c:v>0.965824665676077</c:v>
                </c:pt>
                <c:pt idx="900">
                  <c:v>0.921248142644874</c:v>
                </c:pt>
                <c:pt idx="901">
                  <c:v>0.802377414561664</c:v>
                </c:pt>
                <c:pt idx="902">
                  <c:v>0.74294205052006</c:v>
                </c:pt>
                <c:pt idx="903">
                  <c:v>0.653789004457652</c:v>
                </c:pt>
                <c:pt idx="904">
                  <c:v>0.638930163447251</c:v>
                </c:pt>
                <c:pt idx="905">
                  <c:v>0.62407132243685</c:v>
                </c:pt>
                <c:pt idx="906">
                  <c:v>0.594353640416048</c:v>
                </c:pt>
                <c:pt idx="907">
                  <c:v>0.594353640416048</c:v>
                </c:pt>
                <c:pt idx="908">
                  <c:v>0.594353640416048</c:v>
                </c:pt>
                <c:pt idx="909">
                  <c:v>0.594353640416048</c:v>
                </c:pt>
                <c:pt idx="910">
                  <c:v>0.579494799405646</c:v>
                </c:pt>
                <c:pt idx="911">
                  <c:v>0.534918276374443</c:v>
                </c:pt>
                <c:pt idx="912">
                  <c:v>0.534918276374443</c:v>
                </c:pt>
                <c:pt idx="913">
                  <c:v>0.534918276374443</c:v>
                </c:pt>
                <c:pt idx="914">
                  <c:v>0.475482912332838</c:v>
                </c:pt>
                <c:pt idx="915">
                  <c:v>0.475482912332838</c:v>
                </c:pt>
                <c:pt idx="916">
                  <c:v>0.445765230312036</c:v>
                </c:pt>
                <c:pt idx="917">
                  <c:v>0.416047548291233</c:v>
                </c:pt>
                <c:pt idx="918">
                  <c:v>0.401188707280832</c:v>
                </c:pt>
                <c:pt idx="919">
                  <c:v>0.386329866270431</c:v>
                </c:pt>
                <c:pt idx="920">
                  <c:v>0.386329866270431</c:v>
                </c:pt>
                <c:pt idx="921">
                  <c:v>0.356612184249629</c:v>
                </c:pt>
                <c:pt idx="922">
                  <c:v>0.0445765230312036</c:v>
                </c:pt>
                <c:pt idx="923">
                  <c:v>-0.11887072808321</c:v>
                </c:pt>
                <c:pt idx="939">
                  <c:v>0.787518573551263</c:v>
                </c:pt>
                <c:pt idx="940">
                  <c:v>0.772659732540862</c:v>
                </c:pt>
                <c:pt idx="941">
                  <c:v>0.683506686478455</c:v>
                </c:pt>
                <c:pt idx="942">
                  <c:v>0.668647845468054</c:v>
                </c:pt>
                <c:pt idx="943">
                  <c:v>0.653789004457652</c:v>
                </c:pt>
                <c:pt idx="944">
                  <c:v>0.638930163447251</c:v>
                </c:pt>
                <c:pt idx="945">
                  <c:v>0.609212481426449</c:v>
                </c:pt>
                <c:pt idx="946">
                  <c:v>0.609212481426449</c:v>
                </c:pt>
                <c:pt idx="947">
                  <c:v>0.594353640416048</c:v>
                </c:pt>
                <c:pt idx="948">
                  <c:v>0.564635958395245</c:v>
                </c:pt>
                <c:pt idx="949">
                  <c:v>0.534918276374443</c:v>
                </c:pt>
                <c:pt idx="950">
                  <c:v>0.490341753343239</c:v>
                </c:pt>
                <c:pt idx="951">
                  <c:v>0.490341753343239</c:v>
                </c:pt>
                <c:pt idx="952">
                  <c:v>0.416047548291233</c:v>
                </c:pt>
                <c:pt idx="953">
                  <c:v>0.297176820208024</c:v>
                </c:pt>
                <c:pt idx="961">
                  <c:v>0.846953937592868</c:v>
                </c:pt>
                <c:pt idx="962">
                  <c:v>0.832095096582467</c:v>
                </c:pt>
                <c:pt idx="963">
                  <c:v>0.802377414561664</c:v>
                </c:pt>
                <c:pt idx="964">
                  <c:v>0.787518573551263</c:v>
                </c:pt>
                <c:pt idx="965">
                  <c:v>0.757800891530461</c:v>
                </c:pt>
                <c:pt idx="966">
                  <c:v>0.728083209509658</c:v>
                </c:pt>
                <c:pt idx="967">
                  <c:v>0.698365527488856</c:v>
                </c:pt>
                <c:pt idx="968">
                  <c:v>0.683506686478455</c:v>
                </c:pt>
                <c:pt idx="969">
                  <c:v>0.683506686478455</c:v>
                </c:pt>
                <c:pt idx="970">
                  <c:v>0.668647845468054</c:v>
                </c:pt>
                <c:pt idx="971">
                  <c:v>0.638930163447251</c:v>
                </c:pt>
                <c:pt idx="972">
                  <c:v>0.62407132243685</c:v>
                </c:pt>
                <c:pt idx="973">
                  <c:v>0.594353640416048</c:v>
                </c:pt>
                <c:pt idx="974">
                  <c:v>0.579494799405646</c:v>
                </c:pt>
                <c:pt idx="975">
                  <c:v>0.564635958395245</c:v>
                </c:pt>
                <c:pt idx="976">
                  <c:v>0.534918276374443</c:v>
                </c:pt>
                <c:pt idx="977">
                  <c:v>0.534918276374443</c:v>
                </c:pt>
                <c:pt idx="978">
                  <c:v>0.520059435364042</c:v>
                </c:pt>
                <c:pt idx="979">
                  <c:v>0.490341753343239</c:v>
                </c:pt>
                <c:pt idx="980">
                  <c:v>0.490341753343239</c:v>
                </c:pt>
                <c:pt idx="981">
                  <c:v>0.475482912332838</c:v>
                </c:pt>
                <c:pt idx="982">
                  <c:v>0.460624071322437</c:v>
                </c:pt>
                <c:pt idx="983">
                  <c:v>0.460624071322437</c:v>
                </c:pt>
                <c:pt idx="984">
                  <c:v>0.37147102526003</c:v>
                </c:pt>
                <c:pt idx="985">
                  <c:v>0.37147102526003</c:v>
                </c:pt>
                <c:pt idx="986">
                  <c:v>0.237741456166419</c:v>
                </c:pt>
                <c:pt idx="995">
                  <c:v>1.025260029717682</c:v>
                </c:pt>
                <c:pt idx="996">
                  <c:v>0.936106983655275</c:v>
                </c:pt>
                <c:pt idx="997">
                  <c:v>0.87667161961367</c:v>
                </c:pt>
                <c:pt idx="998">
                  <c:v>0.832095096582467</c:v>
                </c:pt>
                <c:pt idx="999">
                  <c:v>0.817236255572065</c:v>
                </c:pt>
                <c:pt idx="1000">
                  <c:v>0.772659732540862</c:v>
                </c:pt>
                <c:pt idx="1001">
                  <c:v>0.757800891530461</c:v>
                </c:pt>
                <c:pt idx="1002">
                  <c:v>0.728083209509658</c:v>
                </c:pt>
                <c:pt idx="1003">
                  <c:v>0.713224368499257</c:v>
                </c:pt>
                <c:pt idx="1004">
                  <c:v>0.668647845468054</c:v>
                </c:pt>
                <c:pt idx="1005">
                  <c:v>0.638930163447251</c:v>
                </c:pt>
                <c:pt idx="1006">
                  <c:v>0.62407132243685</c:v>
                </c:pt>
                <c:pt idx="1007">
                  <c:v>0.609212481426449</c:v>
                </c:pt>
                <c:pt idx="1008">
                  <c:v>0.609212481426449</c:v>
                </c:pt>
                <c:pt idx="1009">
                  <c:v>0.609212481426449</c:v>
                </c:pt>
                <c:pt idx="1010">
                  <c:v>0.564635958395245</c:v>
                </c:pt>
                <c:pt idx="1011">
                  <c:v>0.534918276374443</c:v>
                </c:pt>
                <c:pt idx="1012">
                  <c:v>0.534918276374443</c:v>
                </c:pt>
                <c:pt idx="1013">
                  <c:v>0.520059435364042</c:v>
                </c:pt>
                <c:pt idx="1014">
                  <c:v>0.490341753343239</c:v>
                </c:pt>
                <c:pt idx="1015">
                  <c:v>0.445765230312036</c:v>
                </c:pt>
                <c:pt idx="1016">
                  <c:v>0.430906389301635</c:v>
                </c:pt>
                <c:pt idx="1017">
                  <c:v>0.430906389301635</c:v>
                </c:pt>
                <c:pt idx="1018">
                  <c:v>0.401188707280832</c:v>
                </c:pt>
                <c:pt idx="1019">
                  <c:v>0.37147102526003</c:v>
                </c:pt>
                <c:pt idx="1020">
                  <c:v>0.37147102526003</c:v>
                </c:pt>
                <c:pt idx="1021">
                  <c:v>0.356612184249629</c:v>
                </c:pt>
                <c:pt idx="1022">
                  <c:v>0.356612184249629</c:v>
                </c:pt>
                <c:pt idx="1028">
                  <c:v>0.846953937592868</c:v>
                </c:pt>
                <c:pt idx="1029">
                  <c:v>0.832095096582467</c:v>
                </c:pt>
                <c:pt idx="1030">
                  <c:v>0.802377414561664</c:v>
                </c:pt>
                <c:pt idx="1031">
                  <c:v>0.787518573551263</c:v>
                </c:pt>
                <c:pt idx="1032">
                  <c:v>0.772659732540862</c:v>
                </c:pt>
                <c:pt idx="1033">
                  <c:v>0.728083209509658</c:v>
                </c:pt>
                <c:pt idx="1034">
                  <c:v>0.728083209509658</c:v>
                </c:pt>
                <c:pt idx="1035">
                  <c:v>0.713224368499257</c:v>
                </c:pt>
                <c:pt idx="1036">
                  <c:v>0.653789004457652</c:v>
                </c:pt>
                <c:pt idx="1037">
                  <c:v>0.653789004457652</c:v>
                </c:pt>
                <c:pt idx="1038">
                  <c:v>0.638930163447251</c:v>
                </c:pt>
                <c:pt idx="1039">
                  <c:v>0.638930163447251</c:v>
                </c:pt>
                <c:pt idx="1040">
                  <c:v>0.638930163447251</c:v>
                </c:pt>
                <c:pt idx="1041">
                  <c:v>0.62407132243685</c:v>
                </c:pt>
                <c:pt idx="1042">
                  <c:v>0.609212481426449</c:v>
                </c:pt>
                <c:pt idx="1043">
                  <c:v>0.609212481426449</c:v>
                </c:pt>
                <c:pt idx="1044">
                  <c:v>0.609212481426449</c:v>
                </c:pt>
                <c:pt idx="1045">
                  <c:v>0.579494799405646</c:v>
                </c:pt>
                <c:pt idx="1046">
                  <c:v>0.579494799405646</c:v>
                </c:pt>
                <c:pt idx="1047">
                  <c:v>0.549777117384844</c:v>
                </c:pt>
                <c:pt idx="1048">
                  <c:v>0.549777117384844</c:v>
                </c:pt>
                <c:pt idx="1049">
                  <c:v>0.534918276374443</c:v>
                </c:pt>
                <c:pt idx="1050">
                  <c:v>0.534918276374443</c:v>
                </c:pt>
                <c:pt idx="1051">
                  <c:v>0.50520059435364</c:v>
                </c:pt>
                <c:pt idx="1052">
                  <c:v>0.460624071322437</c:v>
                </c:pt>
                <c:pt idx="1053">
                  <c:v>-0.178306092124814</c:v>
                </c:pt>
                <c:pt idx="1060">
                  <c:v>1.426448736998514</c:v>
                </c:pt>
                <c:pt idx="1061">
                  <c:v>1.144130757800892</c:v>
                </c:pt>
                <c:pt idx="1062">
                  <c:v>1.11441307578009</c:v>
                </c:pt>
                <c:pt idx="1063">
                  <c:v>0.87667161961367</c:v>
                </c:pt>
                <c:pt idx="1064">
                  <c:v>0.861812778603269</c:v>
                </c:pt>
                <c:pt idx="1065">
                  <c:v>0.846953937592868</c:v>
                </c:pt>
                <c:pt idx="1066">
                  <c:v>0.817236255572065</c:v>
                </c:pt>
                <c:pt idx="1067">
                  <c:v>0.802377414561664</c:v>
                </c:pt>
                <c:pt idx="1068">
                  <c:v>0.713224368499257</c:v>
                </c:pt>
                <c:pt idx="1069">
                  <c:v>0.668647845468054</c:v>
                </c:pt>
                <c:pt idx="1070">
                  <c:v>0.668647845468054</c:v>
                </c:pt>
                <c:pt idx="1071">
                  <c:v>0.653789004457652</c:v>
                </c:pt>
                <c:pt idx="1072">
                  <c:v>0.609212481426449</c:v>
                </c:pt>
                <c:pt idx="1073">
                  <c:v>0.579494799405646</c:v>
                </c:pt>
                <c:pt idx="1074">
                  <c:v>0.564635958395245</c:v>
                </c:pt>
                <c:pt idx="1075">
                  <c:v>0.549777117384844</c:v>
                </c:pt>
                <c:pt idx="1076">
                  <c:v>0.549777117384844</c:v>
                </c:pt>
                <c:pt idx="1077">
                  <c:v>0.534918276374443</c:v>
                </c:pt>
                <c:pt idx="1078">
                  <c:v>0.520059435364042</c:v>
                </c:pt>
                <c:pt idx="1079">
                  <c:v>0.520059435364042</c:v>
                </c:pt>
                <c:pt idx="1080">
                  <c:v>0.50520059435364</c:v>
                </c:pt>
                <c:pt idx="1081">
                  <c:v>0.50520059435364</c:v>
                </c:pt>
                <c:pt idx="1082">
                  <c:v>0.490341753343239</c:v>
                </c:pt>
                <c:pt idx="1083">
                  <c:v>0.475482912332838</c:v>
                </c:pt>
                <c:pt idx="1084">
                  <c:v>0.401188707280832</c:v>
                </c:pt>
                <c:pt idx="1085">
                  <c:v>0.386329866270431</c:v>
                </c:pt>
                <c:pt idx="1086">
                  <c:v>0.341753343239227</c:v>
                </c:pt>
                <c:pt idx="1087">
                  <c:v>0.326894502228826</c:v>
                </c:pt>
                <c:pt idx="1088">
                  <c:v>0.297176820208024</c:v>
                </c:pt>
                <c:pt idx="1089">
                  <c:v>0.297176820208024</c:v>
                </c:pt>
                <c:pt idx="1095">
                  <c:v>0.99554234769688</c:v>
                </c:pt>
                <c:pt idx="1096">
                  <c:v>0.906389301634473</c:v>
                </c:pt>
                <c:pt idx="1097">
                  <c:v>0.87667161961367</c:v>
                </c:pt>
                <c:pt idx="1098">
                  <c:v>0.861812778603269</c:v>
                </c:pt>
                <c:pt idx="1099">
                  <c:v>0.817236255572065</c:v>
                </c:pt>
                <c:pt idx="1100">
                  <c:v>0.787518573551263</c:v>
                </c:pt>
                <c:pt idx="1101">
                  <c:v>0.728083209509658</c:v>
                </c:pt>
                <c:pt idx="1102">
                  <c:v>0.728083209509658</c:v>
                </c:pt>
                <c:pt idx="1103">
                  <c:v>0.713224368499257</c:v>
                </c:pt>
                <c:pt idx="1104">
                  <c:v>0.698365527488856</c:v>
                </c:pt>
                <c:pt idx="1105">
                  <c:v>0.683506686478455</c:v>
                </c:pt>
                <c:pt idx="1106">
                  <c:v>0.653789004457652</c:v>
                </c:pt>
                <c:pt idx="1107">
                  <c:v>0.609212481426449</c:v>
                </c:pt>
                <c:pt idx="1108">
                  <c:v>0.594353640416048</c:v>
                </c:pt>
                <c:pt idx="1109">
                  <c:v>0.564635958395245</c:v>
                </c:pt>
                <c:pt idx="1110">
                  <c:v>0.564635958395245</c:v>
                </c:pt>
                <c:pt idx="1111">
                  <c:v>0.475482912332838</c:v>
                </c:pt>
                <c:pt idx="1112">
                  <c:v>0.416047548291233</c:v>
                </c:pt>
                <c:pt idx="1113">
                  <c:v>0.37147102526003</c:v>
                </c:pt>
                <c:pt idx="1118">
                  <c:v>0.936106983655275</c:v>
                </c:pt>
                <c:pt idx="1119">
                  <c:v>0.87667161961367</c:v>
                </c:pt>
                <c:pt idx="1120">
                  <c:v>0.846953937592868</c:v>
                </c:pt>
                <c:pt idx="1121">
                  <c:v>0.817236255572065</c:v>
                </c:pt>
                <c:pt idx="1122">
                  <c:v>0.772659732540862</c:v>
                </c:pt>
                <c:pt idx="1123">
                  <c:v>0.772659732540862</c:v>
                </c:pt>
                <c:pt idx="1124">
                  <c:v>0.74294205052006</c:v>
                </c:pt>
                <c:pt idx="1125">
                  <c:v>0.728083209509658</c:v>
                </c:pt>
                <c:pt idx="1126">
                  <c:v>0.698365527488856</c:v>
                </c:pt>
                <c:pt idx="1127">
                  <c:v>0.698365527488856</c:v>
                </c:pt>
                <c:pt idx="1128">
                  <c:v>0.683506686478455</c:v>
                </c:pt>
                <c:pt idx="1129">
                  <c:v>0.683506686478455</c:v>
                </c:pt>
                <c:pt idx="1130">
                  <c:v>0.683506686478455</c:v>
                </c:pt>
                <c:pt idx="1131">
                  <c:v>0.668647845468054</c:v>
                </c:pt>
                <c:pt idx="1132">
                  <c:v>0.668647845468054</c:v>
                </c:pt>
                <c:pt idx="1133">
                  <c:v>0.653789004457652</c:v>
                </c:pt>
                <c:pt idx="1134">
                  <c:v>0.638930163447251</c:v>
                </c:pt>
                <c:pt idx="1135">
                  <c:v>0.638930163447251</c:v>
                </c:pt>
                <c:pt idx="1136">
                  <c:v>0.62407132243685</c:v>
                </c:pt>
                <c:pt idx="1137">
                  <c:v>0.579494799405646</c:v>
                </c:pt>
                <c:pt idx="1138">
                  <c:v>0.564635958395245</c:v>
                </c:pt>
                <c:pt idx="1139">
                  <c:v>0.564635958395245</c:v>
                </c:pt>
                <c:pt idx="1140">
                  <c:v>0.549777117384844</c:v>
                </c:pt>
                <c:pt idx="1141">
                  <c:v>0.520059435364042</c:v>
                </c:pt>
                <c:pt idx="1142">
                  <c:v>0.475482912332838</c:v>
                </c:pt>
                <c:pt idx="1143">
                  <c:v>0.460624071322437</c:v>
                </c:pt>
                <c:pt idx="1144">
                  <c:v>0.445765230312036</c:v>
                </c:pt>
                <c:pt idx="1145">
                  <c:v>0.445765230312036</c:v>
                </c:pt>
                <c:pt idx="1146">
                  <c:v>0.430906389301635</c:v>
                </c:pt>
                <c:pt idx="1147">
                  <c:v>0.386329866270431</c:v>
                </c:pt>
                <c:pt idx="1148">
                  <c:v>0.326894502228826</c:v>
                </c:pt>
                <c:pt idx="1149">
                  <c:v>-0.0148588410104012</c:v>
                </c:pt>
                <c:pt idx="1154">
                  <c:v>1.069836552748886</c:v>
                </c:pt>
                <c:pt idx="1155">
                  <c:v>0.99554234769688</c:v>
                </c:pt>
                <c:pt idx="1156">
                  <c:v>0.906389301634473</c:v>
                </c:pt>
                <c:pt idx="1157">
                  <c:v>0.891530460624072</c:v>
                </c:pt>
                <c:pt idx="1158">
                  <c:v>0.817236255572065</c:v>
                </c:pt>
                <c:pt idx="1159">
                  <c:v>0.787518573551263</c:v>
                </c:pt>
                <c:pt idx="1160">
                  <c:v>0.772659732540862</c:v>
                </c:pt>
                <c:pt idx="1161">
                  <c:v>0.757800891530461</c:v>
                </c:pt>
                <c:pt idx="1162">
                  <c:v>0.698365527488856</c:v>
                </c:pt>
                <c:pt idx="1163">
                  <c:v>0.698365527488856</c:v>
                </c:pt>
                <c:pt idx="1164">
                  <c:v>0.683506686478455</c:v>
                </c:pt>
                <c:pt idx="1165">
                  <c:v>0.653789004457652</c:v>
                </c:pt>
                <c:pt idx="1166">
                  <c:v>0.638930163447251</c:v>
                </c:pt>
                <c:pt idx="1167">
                  <c:v>0.609212481426449</c:v>
                </c:pt>
                <c:pt idx="1168">
                  <c:v>0.609212481426449</c:v>
                </c:pt>
                <c:pt idx="1169">
                  <c:v>0.594353640416048</c:v>
                </c:pt>
                <c:pt idx="1170">
                  <c:v>0.594353640416048</c:v>
                </c:pt>
                <c:pt idx="1171">
                  <c:v>0.594353640416048</c:v>
                </c:pt>
                <c:pt idx="1172">
                  <c:v>0.579494799405646</c:v>
                </c:pt>
                <c:pt idx="1173">
                  <c:v>0.579494799405646</c:v>
                </c:pt>
                <c:pt idx="1174">
                  <c:v>0.534918276374443</c:v>
                </c:pt>
                <c:pt idx="1175">
                  <c:v>0.520059435364042</c:v>
                </c:pt>
                <c:pt idx="1176">
                  <c:v>0.475482912332838</c:v>
                </c:pt>
                <c:pt idx="1177">
                  <c:v>0.460624071322437</c:v>
                </c:pt>
                <c:pt idx="1178">
                  <c:v>0.460624071322437</c:v>
                </c:pt>
                <c:pt idx="1179">
                  <c:v>0.341753343239227</c:v>
                </c:pt>
                <c:pt idx="1180">
                  <c:v>-0.0891530460624072</c:v>
                </c:pt>
                <c:pt idx="1183">
                  <c:v>1.708766716196137</c:v>
                </c:pt>
                <c:pt idx="1184">
                  <c:v>0.99554234769688</c:v>
                </c:pt>
                <c:pt idx="1185">
                  <c:v>0.936106983655275</c:v>
                </c:pt>
                <c:pt idx="1186">
                  <c:v>0.846953937592868</c:v>
                </c:pt>
                <c:pt idx="1187">
                  <c:v>0.787518573551263</c:v>
                </c:pt>
                <c:pt idx="1188">
                  <c:v>0.787518573551263</c:v>
                </c:pt>
                <c:pt idx="1189">
                  <c:v>0.74294205052006</c:v>
                </c:pt>
                <c:pt idx="1190">
                  <c:v>0.713224368499257</c:v>
                </c:pt>
                <c:pt idx="1191">
                  <c:v>0.713224368499257</c:v>
                </c:pt>
                <c:pt idx="1192">
                  <c:v>0.698365527488856</c:v>
                </c:pt>
                <c:pt idx="1193">
                  <c:v>0.653789004457652</c:v>
                </c:pt>
                <c:pt idx="1194">
                  <c:v>0.638930163447251</c:v>
                </c:pt>
                <c:pt idx="1195">
                  <c:v>0.638930163447251</c:v>
                </c:pt>
                <c:pt idx="1196">
                  <c:v>0.638930163447251</c:v>
                </c:pt>
                <c:pt idx="1197">
                  <c:v>0.62407132243685</c:v>
                </c:pt>
                <c:pt idx="1198">
                  <c:v>0.62407132243685</c:v>
                </c:pt>
                <c:pt idx="1199">
                  <c:v>0.62407132243685</c:v>
                </c:pt>
                <c:pt idx="1200">
                  <c:v>0.609212481426449</c:v>
                </c:pt>
                <c:pt idx="1201">
                  <c:v>0.564635958395245</c:v>
                </c:pt>
                <c:pt idx="1202">
                  <c:v>0.549777117384844</c:v>
                </c:pt>
                <c:pt idx="1203">
                  <c:v>0.490341753343239</c:v>
                </c:pt>
                <c:pt idx="1204">
                  <c:v>0.445765230312036</c:v>
                </c:pt>
                <c:pt idx="1205">
                  <c:v>0.430906389301635</c:v>
                </c:pt>
                <c:pt idx="1206">
                  <c:v>0.416047548291233</c:v>
                </c:pt>
                <c:pt idx="1207">
                  <c:v>0.386329866270431</c:v>
                </c:pt>
                <c:pt idx="1208">
                  <c:v>0.37147102526003</c:v>
                </c:pt>
                <c:pt idx="1209">
                  <c:v>0.37147102526003</c:v>
                </c:pt>
                <c:pt idx="1210">
                  <c:v>0.326894502228826</c:v>
                </c:pt>
                <c:pt idx="1211">
                  <c:v>0.237741456166419</c:v>
                </c:pt>
                <c:pt idx="1212">
                  <c:v>0.104011887072808</c:v>
                </c:pt>
                <c:pt idx="1213">
                  <c:v>0.0891530460624072</c:v>
                </c:pt>
                <c:pt idx="1214">
                  <c:v>0.0594353640416048</c:v>
                </c:pt>
                <c:pt idx="1227">
                  <c:v>0.99554234769688</c:v>
                </c:pt>
                <c:pt idx="1228">
                  <c:v>0.846953937592868</c:v>
                </c:pt>
                <c:pt idx="1229">
                  <c:v>0.787518573551263</c:v>
                </c:pt>
                <c:pt idx="1230">
                  <c:v>0.757800891530461</c:v>
                </c:pt>
                <c:pt idx="1231">
                  <c:v>0.757800891530461</c:v>
                </c:pt>
                <c:pt idx="1232">
                  <c:v>0.698365527488856</c:v>
                </c:pt>
                <c:pt idx="1233">
                  <c:v>0.668647845468054</c:v>
                </c:pt>
                <c:pt idx="1234">
                  <c:v>0.62407132243685</c:v>
                </c:pt>
                <c:pt idx="1235">
                  <c:v>0.609212481426449</c:v>
                </c:pt>
                <c:pt idx="1236">
                  <c:v>0.609212481426449</c:v>
                </c:pt>
                <c:pt idx="1237">
                  <c:v>0.594353640416048</c:v>
                </c:pt>
                <c:pt idx="1238">
                  <c:v>0.594353640416048</c:v>
                </c:pt>
                <c:pt idx="1239">
                  <c:v>0.534918276374443</c:v>
                </c:pt>
                <c:pt idx="1240">
                  <c:v>0.520059435364042</c:v>
                </c:pt>
                <c:pt idx="1241">
                  <c:v>0.520059435364042</c:v>
                </c:pt>
                <c:pt idx="1242">
                  <c:v>0.520059435364042</c:v>
                </c:pt>
                <c:pt idx="1243">
                  <c:v>0.386329866270431</c:v>
                </c:pt>
                <c:pt idx="1244">
                  <c:v>0.37147102526003</c:v>
                </c:pt>
                <c:pt idx="1245">
                  <c:v>0.0</c:v>
                </c:pt>
                <c:pt idx="1250">
                  <c:v>1.158989598811293</c:v>
                </c:pt>
                <c:pt idx="1251">
                  <c:v>0.87667161961367</c:v>
                </c:pt>
                <c:pt idx="1252">
                  <c:v>0.802377414561664</c:v>
                </c:pt>
                <c:pt idx="1253">
                  <c:v>0.802377414561664</c:v>
                </c:pt>
                <c:pt idx="1254">
                  <c:v>0.772659732540862</c:v>
                </c:pt>
                <c:pt idx="1255">
                  <c:v>0.772659732540862</c:v>
                </c:pt>
                <c:pt idx="1256">
                  <c:v>0.772659732540862</c:v>
                </c:pt>
                <c:pt idx="1257">
                  <c:v>0.757800891530461</c:v>
                </c:pt>
                <c:pt idx="1258">
                  <c:v>0.757800891530461</c:v>
                </c:pt>
                <c:pt idx="1259">
                  <c:v>0.683506686478455</c:v>
                </c:pt>
                <c:pt idx="1260">
                  <c:v>0.683506686478455</c:v>
                </c:pt>
                <c:pt idx="1261">
                  <c:v>0.683506686478455</c:v>
                </c:pt>
                <c:pt idx="1262">
                  <c:v>0.653789004457652</c:v>
                </c:pt>
                <c:pt idx="1263">
                  <c:v>0.594353640416048</c:v>
                </c:pt>
                <c:pt idx="1264">
                  <c:v>0.579494799405646</c:v>
                </c:pt>
                <c:pt idx="1265">
                  <c:v>0.564635958395245</c:v>
                </c:pt>
                <c:pt idx="1266">
                  <c:v>0.534918276374443</c:v>
                </c:pt>
                <c:pt idx="1267">
                  <c:v>0.50520059435364</c:v>
                </c:pt>
                <c:pt idx="1268">
                  <c:v>0.490341753343239</c:v>
                </c:pt>
                <c:pt idx="1269">
                  <c:v>0.445765230312036</c:v>
                </c:pt>
                <c:pt idx="1270">
                  <c:v>0.401188707280832</c:v>
                </c:pt>
                <c:pt idx="1271">
                  <c:v>0.297176820208024</c:v>
                </c:pt>
                <c:pt idx="1272">
                  <c:v>0.25260029717682</c:v>
                </c:pt>
                <c:pt idx="1281">
                  <c:v>0.772659732540862</c:v>
                </c:pt>
                <c:pt idx="1282">
                  <c:v>0.698365527488856</c:v>
                </c:pt>
                <c:pt idx="1283">
                  <c:v>0.668647845468054</c:v>
                </c:pt>
                <c:pt idx="1284">
                  <c:v>0.62407132243685</c:v>
                </c:pt>
                <c:pt idx="1285">
                  <c:v>0.62407132243685</c:v>
                </c:pt>
                <c:pt idx="1286">
                  <c:v>0.62407132243685</c:v>
                </c:pt>
                <c:pt idx="1287">
                  <c:v>0.594353640416048</c:v>
                </c:pt>
                <c:pt idx="1288">
                  <c:v>0.579494799405646</c:v>
                </c:pt>
                <c:pt idx="1289">
                  <c:v>0.579494799405646</c:v>
                </c:pt>
                <c:pt idx="1290">
                  <c:v>0.564635958395245</c:v>
                </c:pt>
                <c:pt idx="1291">
                  <c:v>0.490341753343239</c:v>
                </c:pt>
                <c:pt idx="1292">
                  <c:v>0.401188707280832</c:v>
                </c:pt>
                <c:pt idx="1293">
                  <c:v>0.37147102526003</c:v>
                </c:pt>
                <c:pt idx="1296">
                  <c:v>1.218424962852898</c:v>
                </c:pt>
                <c:pt idx="1297">
                  <c:v>1.040118870728084</c:v>
                </c:pt>
                <c:pt idx="1298">
                  <c:v>0.861812778603269</c:v>
                </c:pt>
                <c:pt idx="1299">
                  <c:v>0.817236255572065</c:v>
                </c:pt>
                <c:pt idx="1300">
                  <c:v>0.772659732540862</c:v>
                </c:pt>
                <c:pt idx="1301">
                  <c:v>0.772659732540862</c:v>
                </c:pt>
                <c:pt idx="1302">
                  <c:v>0.757800891530461</c:v>
                </c:pt>
                <c:pt idx="1303">
                  <c:v>0.757800891530461</c:v>
                </c:pt>
                <c:pt idx="1304">
                  <c:v>0.728083209509658</c:v>
                </c:pt>
                <c:pt idx="1305">
                  <c:v>0.713224368499257</c:v>
                </c:pt>
                <c:pt idx="1306">
                  <c:v>0.683506686478455</c:v>
                </c:pt>
                <c:pt idx="1307">
                  <c:v>0.683506686478455</c:v>
                </c:pt>
                <c:pt idx="1308">
                  <c:v>0.683506686478455</c:v>
                </c:pt>
                <c:pt idx="1309">
                  <c:v>0.668647845468054</c:v>
                </c:pt>
                <c:pt idx="1310">
                  <c:v>0.668647845468054</c:v>
                </c:pt>
                <c:pt idx="1311">
                  <c:v>0.653789004457652</c:v>
                </c:pt>
                <c:pt idx="1312">
                  <c:v>0.653789004457652</c:v>
                </c:pt>
                <c:pt idx="1313">
                  <c:v>0.653789004457652</c:v>
                </c:pt>
                <c:pt idx="1314">
                  <c:v>0.638930163447251</c:v>
                </c:pt>
                <c:pt idx="1315">
                  <c:v>0.638930163447251</c:v>
                </c:pt>
                <c:pt idx="1316">
                  <c:v>0.62407132243685</c:v>
                </c:pt>
                <c:pt idx="1317">
                  <c:v>0.609212481426449</c:v>
                </c:pt>
                <c:pt idx="1318">
                  <c:v>0.609212481426449</c:v>
                </c:pt>
                <c:pt idx="1319">
                  <c:v>0.594353640416048</c:v>
                </c:pt>
                <c:pt idx="1320">
                  <c:v>0.594353640416048</c:v>
                </c:pt>
                <c:pt idx="1321">
                  <c:v>0.579494799405646</c:v>
                </c:pt>
                <c:pt idx="1322">
                  <c:v>0.534918276374443</c:v>
                </c:pt>
                <c:pt idx="1323">
                  <c:v>0.50520059435364</c:v>
                </c:pt>
                <c:pt idx="1324">
                  <c:v>0.490341753343239</c:v>
                </c:pt>
                <c:pt idx="1325">
                  <c:v>0.445765230312036</c:v>
                </c:pt>
                <c:pt idx="1326">
                  <c:v>0.445765230312036</c:v>
                </c:pt>
                <c:pt idx="1327">
                  <c:v>0.445765230312036</c:v>
                </c:pt>
                <c:pt idx="1333">
                  <c:v>1.322436849925706</c:v>
                </c:pt>
                <c:pt idx="1334">
                  <c:v>1.11441307578009</c:v>
                </c:pt>
                <c:pt idx="1335">
                  <c:v>0.965824665676077</c:v>
                </c:pt>
                <c:pt idx="1336">
                  <c:v>0.921248142644874</c:v>
                </c:pt>
                <c:pt idx="1337">
                  <c:v>0.74294205052006</c:v>
                </c:pt>
                <c:pt idx="1338">
                  <c:v>0.728083209509658</c:v>
                </c:pt>
                <c:pt idx="1339">
                  <c:v>0.713224368499257</c:v>
                </c:pt>
                <c:pt idx="1340">
                  <c:v>0.653789004457652</c:v>
                </c:pt>
                <c:pt idx="1341">
                  <c:v>0.653789004457652</c:v>
                </c:pt>
                <c:pt idx="1342">
                  <c:v>0.564635958395245</c:v>
                </c:pt>
                <c:pt idx="1343">
                  <c:v>0.534918276374443</c:v>
                </c:pt>
                <c:pt idx="1344">
                  <c:v>0.490341753343239</c:v>
                </c:pt>
                <c:pt idx="1345">
                  <c:v>0.416047548291233</c:v>
                </c:pt>
                <c:pt idx="1346">
                  <c:v>0.386329866270431</c:v>
                </c:pt>
                <c:pt idx="1347">
                  <c:v>0.356612184249629</c:v>
                </c:pt>
                <c:pt idx="1348">
                  <c:v>0.356612184249629</c:v>
                </c:pt>
                <c:pt idx="1356">
                  <c:v>0.87667161961367</c:v>
                </c:pt>
                <c:pt idx="1357">
                  <c:v>0.832095096582467</c:v>
                </c:pt>
                <c:pt idx="1358">
                  <c:v>0.817236255572065</c:v>
                </c:pt>
                <c:pt idx="1359">
                  <c:v>0.802377414561664</c:v>
                </c:pt>
                <c:pt idx="1360">
                  <c:v>0.802377414561664</c:v>
                </c:pt>
                <c:pt idx="1361">
                  <c:v>0.787518573551263</c:v>
                </c:pt>
                <c:pt idx="1362">
                  <c:v>0.787518573551263</c:v>
                </c:pt>
                <c:pt idx="1363">
                  <c:v>0.772659732540862</c:v>
                </c:pt>
                <c:pt idx="1364">
                  <c:v>0.757800891530461</c:v>
                </c:pt>
                <c:pt idx="1365">
                  <c:v>0.713224368499257</c:v>
                </c:pt>
                <c:pt idx="1366">
                  <c:v>0.668647845468054</c:v>
                </c:pt>
                <c:pt idx="1367">
                  <c:v>0.668647845468054</c:v>
                </c:pt>
                <c:pt idx="1368">
                  <c:v>0.668647845468054</c:v>
                </c:pt>
                <c:pt idx="1369">
                  <c:v>0.653789004457652</c:v>
                </c:pt>
                <c:pt idx="1370">
                  <c:v>0.653789004457652</c:v>
                </c:pt>
                <c:pt idx="1371">
                  <c:v>0.638930163447251</c:v>
                </c:pt>
                <c:pt idx="1372">
                  <c:v>0.638930163447251</c:v>
                </c:pt>
                <c:pt idx="1373">
                  <c:v>0.638930163447251</c:v>
                </c:pt>
                <c:pt idx="1374">
                  <c:v>0.62407132243685</c:v>
                </c:pt>
                <c:pt idx="1375">
                  <c:v>0.609212481426449</c:v>
                </c:pt>
                <c:pt idx="1376">
                  <c:v>0.594353640416048</c:v>
                </c:pt>
                <c:pt idx="1377">
                  <c:v>0.579494799405646</c:v>
                </c:pt>
                <c:pt idx="1378">
                  <c:v>0.534918276374443</c:v>
                </c:pt>
                <c:pt idx="1379">
                  <c:v>0.445765230312036</c:v>
                </c:pt>
                <c:pt idx="1380">
                  <c:v>0.386329866270431</c:v>
                </c:pt>
                <c:pt idx="1381">
                  <c:v>0.341753343239227</c:v>
                </c:pt>
                <c:pt idx="1382">
                  <c:v>0.312035661218425</c:v>
                </c:pt>
                <c:pt idx="1383">
                  <c:v>0.25260029717682</c:v>
                </c:pt>
                <c:pt idx="1390">
                  <c:v>1.12927191679049</c:v>
                </c:pt>
                <c:pt idx="1391">
                  <c:v>1.099554234769688</c:v>
                </c:pt>
                <c:pt idx="1392">
                  <c:v>1.069836552748886</c:v>
                </c:pt>
                <c:pt idx="1393">
                  <c:v>0.817236255572065</c:v>
                </c:pt>
                <c:pt idx="1394">
                  <c:v>0.802377414561664</c:v>
                </c:pt>
                <c:pt idx="1395">
                  <c:v>0.757800891530461</c:v>
                </c:pt>
                <c:pt idx="1396">
                  <c:v>0.683506686478455</c:v>
                </c:pt>
                <c:pt idx="1397">
                  <c:v>0.653789004457652</c:v>
                </c:pt>
                <c:pt idx="1398">
                  <c:v>0.638930163447251</c:v>
                </c:pt>
                <c:pt idx="1399">
                  <c:v>0.62407132243685</c:v>
                </c:pt>
                <c:pt idx="1400">
                  <c:v>0.609212481426449</c:v>
                </c:pt>
                <c:pt idx="1401">
                  <c:v>0.594353640416048</c:v>
                </c:pt>
                <c:pt idx="1402">
                  <c:v>0.549777117384844</c:v>
                </c:pt>
                <c:pt idx="1403">
                  <c:v>0.549777117384844</c:v>
                </c:pt>
                <c:pt idx="1404">
                  <c:v>0.549777117384844</c:v>
                </c:pt>
                <c:pt idx="1405">
                  <c:v>0.549777117384844</c:v>
                </c:pt>
                <c:pt idx="1406">
                  <c:v>0.520059435364042</c:v>
                </c:pt>
                <c:pt idx="1407">
                  <c:v>0.50520059435364</c:v>
                </c:pt>
                <c:pt idx="1408">
                  <c:v>0.490341753343239</c:v>
                </c:pt>
                <c:pt idx="1409">
                  <c:v>0.490341753343239</c:v>
                </c:pt>
                <c:pt idx="1410">
                  <c:v>0.475482912332838</c:v>
                </c:pt>
                <c:pt idx="1411">
                  <c:v>0.356612184249629</c:v>
                </c:pt>
                <c:pt idx="1412">
                  <c:v>0.208023774145617</c:v>
                </c:pt>
                <c:pt idx="1418">
                  <c:v>1.173848439821694</c:v>
                </c:pt>
                <c:pt idx="1419">
                  <c:v>0.936106983655275</c:v>
                </c:pt>
                <c:pt idx="1420">
                  <c:v>0.861812778603269</c:v>
                </c:pt>
                <c:pt idx="1421">
                  <c:v>0.757800891530461</c:v>
                </c:pt>
                <c:pt idx="1422">
                  <c:v>0.74294205052006</c:v>
                </c:pt>
                <c:pt idx="1423">
                  <c:v>0.713224368499257</c:v>
                </c:pt>
                <c:pt idx="1424">
                  <c:v>0.698365527488856</c:v>
                </c:pt>
                <c:pt idx="1425">
                  <c:v>0.683506686478455</c:v>
                </c:pt>
                <c:pt idx="1426">
                  <c:v>0.668647845468054</c:v>
                </c:pt>
                <c:pt idx="1427">
                  <c:v>0.668647845468054</c:v>
                </c:pt>
                <c:pt idx="1428">
                  <c:v>0.653789004457652</c:v>
                </c:pt>
                <c:pt idx="1429">
                  <c:v>0.653789004457652</c:v>
                </c:pt>
                <c:pt idx="1430">
                  <c:v>0.653789004457652</c:v>
                </c:pt>
                <c:pt idx="1431">
                  <c:v>0.62407132243685</c:v>
                </c:pt>
                <c:pt idx="1432">
                  <c:v>0.579494799405646</c:v>
                </c:pt>
                <c:pt idx="1433">
                  <c:v>0.564635958395245</c:v>
                </c:pt>
                <c:pt idx="1434">
                  <c:v>0.564635958395245</c:v>
                </c:pt>
                <c:pt idx="1435">
                  <c:v>0.534918276374443</c:v>
                </c:pt>
                <c:pt idx="1436">
                  <c:v>0.520059435364042</c:v>
                </c:pt>
                <c:pt idx="1437">
                  <c:v>0.475482912332838</c:v>
                </c:pt>
                <c:pt idx="1438">
                  <c:v>0.430906389301635</c:v>
                </c:pt>
                <c:pt idx="1439">
                  <c:v>0.341753343239227</c:v>
                </c:pt>
                <c:pt idx="1440">
                  <c:v>0.297176820208024</c:v>
                </c:pt>
                <c:pt idx="1445">
                  <c:v>1.218424962852898</c:v>
                </c:pt>
                <c:pt idx="1446">
                  <c:v>1.188707280832095</c:v>
                </c:pt>
                <c:pt idx="1447">
                  <c:v>1.040118870728084</c:v>
                </c:pt>
                <c:pt idx="1448">
                  <c:v>0.936106983655275</c:v>
                </c:pt>
                <c:pt idx="1449">
                  <c:v>0.802377414561664</c:v>
                </c:pt>
                <c:pt idx="1450">
                  <c:v>0.787518573551263</c:v>
                </c:pt>
                <c:pt idx="1451">
                  <c:v>0.757800891530461</c:v>
                </c:pt>
                <c:pt idx="1452">
                  <c:v>0.728083209509658</c:v>
                </c:pt>
                <c:pt idx="1453">
                  <c:v>0.698365527488856</c:v>
                </c:pt>
                <c:pt idx="1454">
                  <c:v>0.668647845468054</c:v>
                </c:pt>
                <c:pt idx="1455">
                  <c:v>0.653789004457652</c:v>
                </c:pt>
                <c:pt idx="1456">
                  <c:v>0.638930163447251</c:v>
                </c:pt>
                <c:pt idx="1457">
                  <c:v>0.638930163447251</c:v>
                </c:pt>
                <c:pt idx="1458">
                  <c:v>0.62407132243685</c:v>
                </c:pt>
                <c:pt idx="1459">
                  <c:v>0.62407132243685</c:v>
                </c:pt>
                <c:pt idx="1460">
                  <c:v>0.609212481426449</c:v>
                </c:pt>
                <c:pt idx="1461">
                  <c:v>0.609212481426449</c:v>
                </c:pt>
                <c:pt idx="1462">
                  <c:v>0.579494799405646</c:v>
                </c:pt>
                <c:pt idx="1463">
                  <c:v>0.564635958395245</c:v>
                </c:pt>
                <c:pt idx="1464">
                  <c:v>0.564635958395245</c:v>
                </c:pt>
                <c:pt idx="1465">
                  <c:v>0.549777117384844</c:v>
                </c:pt>
                <c:pt idx="1466">
                  <c:v>0.490341753343239</c:v>
                </c:pt>
                <c:pt idx="1467">
                  <c:v>0.475482912332838</c:v>
                </c:pt>
                <c:pt idx="1468">
                  <c:v>0.460624071322437</c:v>
                </c:pt>
                <c:pt idx="1469">
                  <c:v>0.445765230312036</c:v>
                </c:pt>
                <c:pt idx="1470">
                  <c:v>0.416047548291233</c:v>
                </c:pt>
                <c:pt idx="1471">
                  <c:v>0.386329866270431</c:v>
                </c:pt>
                <c:pt idx="1472">
                  <c:v>0.326894502228826</c:v>
                </c:pt>
                <c:pt idx="1473">
                  <c:v>0.326894502228826</c:v>
                </c:pt>
                <c:pt idx="1476">
                  <c:v>1.084695393759287</c:v>
                </c:pt>
                <c:pt idx="1477">
                  <c:v>0.980683506686479</c:v>
                </c:pt>
                <c:pt idx="1478">
                  <c:v>0.891530460624072</c:v>
                </c:pt>
                <c:pt idx="1479">
                  <c:v>0.891530460624072</c:v>
                </c:pt>
                <c:pt idx="1480">
                  <c:v>0.87667161961367</c:v>
                </c:pt>
                <c:pt idx="1481">
                  <c:v>0.787518573551263</c:v>
                </c:pt>
                <c:pt idx="1482">
                  <c:v>0.787518573551263</c:v>
                </c:pt>
                <c:pt idx="1483">
                  <c:v>0.787518573551263</c:v>
                </c:pt>
                <c:pt idx="1484">
                  <c:v>0.698365527488856</c:v>
                </c:pt>
                <c:pt idx="1485">
                  <c:v>0.653789004457652</c:v>
                </c:pt>
                <c:pt idx="1486">
                  <c:v>0.62407132243685</c:v>
                </c:pt>
                <c:pt idx="1487">
                  <c:v>0.534918276374443</c:v>
                </c:pt>
                <c:pt idx="1488">
                  <c:v>0.401188707280832</c:v>
                </c:pt>
                <c:pt idx="1489">
                  <c:v>0.401188707280832</c:v>
                </c:pt>
                <c:pt idx="1490">
                  <c:v>0.386329866270431</c:v>
                </c:pt>
                <c:pt idx="1491">
                  <c:v>0.341753343239227</c:v>
                </c:pt>
                <c:pt idx="1492">
                  <c:v>0.341753343239227</c:v>
                </c:pt>
                <c:pt idx="1493">
                  <c:v>0.326894502228826</c:v>
                </c:pt>
                <c:pt idx="1494">
                  <c:v>-0.445765230312036</c:v>
                </c:pt>
                <c:pt idx="1500">
                  <c:v>1.069836552748886</c:v>
                </c:pt>
                <c:pt idx="1501">
                  <c:v>1.010401188707281</c:v>
                </c:pt>
                <c:pt idx="1502">
                  <c:v>0.846953937592868</c:v>
                </c:pt>
                <c:pt idx="1503">
                  <c:v>0.832095096582467</c:v>
                </c:pt>
                <c:pt idx="1504">
                  <c:v>0.817236255572065</c:v>
                </c:pt>
                <c:pt idx="1505">
                  <c:v>0.787518573551263</c:v>
                </c:pt>
                <c:pt idx="1506">
                  <c:v>0.713224368499257</c:v>
                </c:pt>
                <c:pt idx="1507">
                  <c:v>0.713224368499257</c:v>
                </c:pt>
                <c:pt idx="1508">
                  <c:v>0.62407132243685</c:v>
                </c:pt>
                <c:pt idx="1509">
                  <c:v>0.62407132243685</c:v>
                </c:pt>
                <c:pt idx="1510">
                  <c:v>0.62407132243685</c:v>
                </c:pt>
                <c:pt idx="1511">
                  <c:v>0.609212481426449</c:v>
                </c:pt>
                <c:pt idx="1512">
                  <c:v>0.594353640416048</c:v>
                </c:pt>
                <c:pt idx="1513">
                  <c:v>0.564635958395245</c:v>
                </c:pt>
                <c:pt idx="1514">
                  <c:v>0.549777117384844</c:v>
                </c:pt>
                <c:pt idx="1515">
                  <c:v>0.549777117384844</c:v>
                </c:pt>
                <c:pt idx="1516">
                  <c:v>0.549777117384844</c:v>
                </c:pt>
                <c:pt idx="1517">
                  <c:v>0.460624071322437</c:v>
                </c:pt>
                <c:pt idx="1518">
                  <c:v>0.401188707280832</c:v>
                </c:pt>
                <c:pt idx="1519">
                  <c:v>0.401188707280832</c:v>
                </c:pt>
                <c:pt idx="1520">
                  <c:v>0.401188707280832</c:v>
                </c:pt>
                <c:pt idx="1521">
                  <c:v>0.326894502228826</c:v>
                </c:pt>
                <c:pt idx="1522">
                  <c:v>0.178306092124814</c:v>
                </c:pt>
                <c:pt idx="1527">
                  <c:v>1.11441307578009</c:v>
                </c:pt>
                <c:pt idx="1528">
                  <c:v>1.010401188707281</c:v>
                </c:pt>
                <c:pt idx="1529">
                  <c:v>0.891530460624072</c:v>
                </c:pt>
                <c:pt idx="1530">
                  <c:v>0.861812778603269</c:v>
                </c:pt>
                <c:pt idx="1531">
                  <c:v>0.832095096582467</c:v>
                </c:pt>
                <c:pt idx="1532">
                  <c:v>0.817236255572065</c:v>
                </c:pt>
                <c:pt idx="1533">
                  <c:v>0.802377414561664</c:v>
                </c:pt>
                <c:pt idx="1534">
                  <c:v>0.802377414561664</c:v>
                </c:pt>
                <c:pt idx="1535">
                  <c:v>0.787518573551263</c:v>
                </c:pt>
                <c:pt idx="1536">
                  <c:v>0.74294205052006</c:v>
                </c:pt>
                <c:pt idx="1537">
                  <c:v>0.74294205052006</c:v>
                </c:pt>
                <c:pt idx="1538">
                  <c:v>0.728083209509658</c:v>
                </c:pt>
                <c:pt idx="1539">
                  <c:v>0.713224368499257</c:v>
                </c:pt>
                <c:pt idx="1540">
                  <c:v>0.698365527488856</c:v>
                </c:pt>
                <c:pt idx="1541">
                  <c:v>0.668647845468054</c:v>
                </c:pt>
                <c:pt idx="1542">
                  <c:v>0.653789004457652</c:v>
                </c:pt>
                <c:pt idx="1543">
                  <c:v>0.638930163447251</c:v>
                </c:pt>
                <c:pt idx="1544">
                  <c:v>0.638930163447251</c:v>
                </c:pt>
                <c:pt idx="1545">
                  <c:v>0.564635958395245</c:v>
                </c:pt>
                <c:pt idx="1546">
                  <c:v>0.549777117384844</c:v>
                </c:pt>
                <c:pt idx="1547">
                  <c:v>0.520059435364042</c:v>
                </c:pt>
                <c:pt idx="1548">
                  <c:v>0.50520059435364</c:v>
                </c:pt>
                <c:pt idx="1549">
                  <c:v>0.460624071322437</c:v>
                </c:pt>
                <c:pt idx="1550">
                  <c:v>0.445765230312036</c:v>
                </c:pt>
                <c:pt idx="1551">
                  <c:v>0.416047548291233</c:v>
                </c:pt>
                <c:pt idx="1552">
                  <c:v>0.37147102526003</c:v>
                </c:pt>
                <c:pt idx="1553">
                  <c:v>0.37147102526003</c:v>
                </c:pt>
                <c:pt idx="1554">
                  <c:v>0.282317979197623</c:v>
                </c:pt>
                <c:pt idx="1555">
                  <c:v>0.208023774145617</c:v>
                </c:pt>
                <c:pt idx="1559">
                  <c:v>1.426448736998514</c:v>
                </c:pt>
                <c:pt idx="1560">
                  <c:v>1.173848439821694</c:v>
                </c:pt>
                <c:pt idx="1561">
                  <c:v>0.817236255572065</c:v>
                </c:pt>
                <c:pt idx="1562">
                  <c:v>0.772659732540862</c:v>
                </c:pt>
                <c:pt idx="1563">
                  <c:v>0.757800891530461</c:v>
                </c:pt>
                <c:pt idx="1564">
                  <c:v>0.698365527488856</c:v>
                </c:pt>
                <c:pt idx="1565">
                  <c:v>0.653789004457652</c:v>
                </c:pt>
                <c:pt idx="1566">
                  <c:v>0.653789004457652</c:v>
                </c:pt>
                <c:pt idx="1567">
                  <c:v>0.653789004457652</c:v>
                </c:pt>
                <c:pt idx="1568">
                  <c:v>0.653789004457652</c:v>
                </c:pt>
                <c:pt idx="1569">
                  <c:v>0.638930163447251</c:v>
                </c:pt>
                <c:pt idx="1570">
                  <c:v>0.62407132243685</c:v>
                </c:pt>
                <c:pt idx="1571">
                  <c:v>0.594353640416048</c:v>
                </c:pt>
                <c:pt idx="1572">
                  <c:v>0.594353640416048</c:v>
                </c:pt>
                <c:pt idx="1573">
                  <c:v>0.564635958395245</c:v>
                </c:pt>
                <c:pt idx="1574">
                  <c:v>0.549777117384844</c:v>
                </c:pt>
                <c:pt idx="1575">
                  <c:v>0.490341753343239</c:v>
                </c:pt>
                <c:pt idx="1576">
                  <c:v>0.490341753343239</c:v>
                </c:pt>
                <c:pt idx="1577">
                  <c:v>0.475482912332838</c:v>
                </c:pt>
                <c:pt idx="1578">
                  <c:v>0.460624071322437</c:v>
                </c:pt>
                <c:pt idx="1579">
                  <c:v>0.297176820208024</c:v>
                </c:pt>
                <c:pt idx="1580">
                  <c:v>0.267459138187221</c:v>
                </c:pt>
                <c:pt idx="1581">
                  <c:v>0.267459138187221</c:v>
                </c:pt>
                <c:pt idx="1584">
                  <c:v>1.35215453194651</c:v>
                </c:pt>
                <c:pt idx="1585">
                  <c:v>0.965824665676077</c:v>
                </c:pt>
                <c:pt idx="1586">
                  <c:v>0.861812778603269</c:v>
                </c:pt>
                <c:pt idx="1587">
                  <c:v>0.787518573551263</c:v>
                </c:pt>
                <c:pt idx="1588">
                  <c:v>0.772659732540862</c:v>
                </c:pt>
                <c:pt idx="1589">
                  <c:v>0.772659732540862</c:v>
                </c:pt>
                <c:pt idx="1590">
                  <c:v>0.728083209509658</c:v>
                </c:pt>
                <c:pt idx="1591">
                  <c:v>0.713224368499257</c:v>
                </c:pt>
                <c:pt idx="1592">
                  <c:v>0.713224368499257</c:v>
                </c:pt>
                <c:pt idx="1593">
                  <c:v>0.713224368499257</c:v>
                </c:pt>
                <c:pt idx="1594">
                  <c:v>0.698365527488856</c:v>
                </c:pt>
                <c:pt idx="1595">
                  <c:v>0.683506686478455</c:v>
                </c:pt>
                <c:pt idx="1596">
                  <c:v>0.653789004457652</c:v>
                </c:pt>
                <c:pt idx="1597">
                  <c:v>0.638930163447251</c:v>
                </c:pt>
                <c:pt idx="1598">
                  <c:v>0.594353640416048</c:v>
                </c:pt>
                <c:pt idx="1599">
                  <c:v>0.594353640416048</c:v>
                </c:pt>
                <c:pt idx="1600">
                  <c:v>0.594353640416048</c:v>
                </c:pt>
                <c:pt idx="1601">
                  <c:v>0.579494799405646</c:v>
                </c:pt>
                <c:pt idx="1602">
                  <c:v>0.564635958395245</c:v>
                </c:pt>
                <c:pt idx="1603">
                  <c:v>0.549777117384844</c:v>
                </c:pt>
                <c:pt idx="1604">
                  <c:v>0.520059435364042</c:v>
                </c:pt>
                <c:pt idx="1605">
                  <c:v>0.490341753343239</c:v>
                </c:pt>
                <c:pt idx="1606">
                  <c:v>0.475482912332838</c:v>
                </c:pt>
                <c:pt idx="1607">
                  <c:v>1.411589895988113</c:v>
                </c:pt>
                <c:pt idx="1608">
                  <c:v>1.263001485884101</c:v>
                </c:pt>
                <c:pt idx="1609">
                  <c:v>1.054977711738484</c:v>
                </c:pt>
                <c:pt idx="1610">
                  <c:v>0.832095096582467</c:v>
                </c:pt>
                <c:pt idx="1611">
                  <c:v>0.832095096582467</c:v>
                </c:pt>
                <c:pt idx="1612">
                  <c:v>0.772659732540862</c:v>
                </c:pt>
                <c:pt idx="1613">
                  <c:v>0.757800891530461</c:v>
                </c:pt>
                <c:pt idx="1614">
                  <c:v>0.74294205052006</c:v>
                </c:pt>
                <c:pt idx="1615">
                  <c:v>0.728083209509658</c:v>
                </c:pt>
                <c:pt idx="1616">
                  <c:v>0.683506686478455</c:v>
                </c:pt>
                <c:pt idx="1617">
                  <c:v>0.653789004457652</c:v>
                </c:pt>
                <c:pt idx="1618">
                  <c:v>0.62407132243685</c:v>
                </c:pt>
                <c:pt idx="1619">
                  <c:v>0.62407132243685</c:v>
                </c:pt>
                <c:pt idx="1620">
                  <c:v>0.609212481426449</c:v>
                </c:pt>
                <c:pt idx="1621">
                  <c:v>0.594353640416048</c:v>
                </c:pt>
                <c:pt idx="1622">
                  <c:v>0.564635958395245</c:v>
                </c:pt>
                <c:pt idx="1623">
                  <c:v>0.520059435364042</c:v>
                </c:pt>
                <c:pt idx="1624">
                  <c:v>0.50520059435364</c:v>
                </c:pt>
                <c:pt idx="1625">
                  <c:v>0.50520059435364</c:v>
                </c:pt>
                <c:pt idx="1626">
                  <c:v>0.490341753343239</c:v>
                </c:pt>
                <c:pt idx="1627">
                  <c:v>0.460624071322437</c:v>
                </c:pt>
                <c:pt idx="1628">
                  <c:v>0.430906389301635</c:v>
                </c:pt>
                <c:pt idx="1629">
                  <c:v>0.416047548291233</c:v>
                </c:pt>
                <c:pt idx="1630">
                  <c:v>0.282317979197623</c:v>
                </c:pt>
                <c:pt idx="1631">
                  <c:v>0.0891530460624072</c:v>
                </c:pt>
                <c:pt idx="1634">
                  <c:v>1.411589895988113</c:v>
                </c:pt>
                <c:pt idx="1635">
                  <c:v>1.396731054977712</c:v>
                </c:pt>
                <c:pt idx="1636">
                  <c:v>1.069836552748886</c:v>
                </c:pt>
                <c:pt idx="1637">
                  <c:v>1.069836552748886</c:v>
                </c:pt>
                <c:pt idx="1638">
                  <c:v>1.069836552748886</c:v>
                </c:pt>
                <c:pt idx="1639">
                  <c:v>0.861812778603269</c:v>
                </c:pt>
                <c:pt idx="1640">
                  <c:v>0.846953937592868</c:v>
                </c:pt>
                <c:pt idx="1641">
                  <c:v>0.787518573551263</c:v>
                </c:pt>
                <c:pt idx="1642">
                  <c:v>0.772659732540862</c:v>
                </c:pt>
                <c:pt idx="1643">
                  <c:v>0.772659732540862</c:v>
                </c:pt>
                <c:pt idx="1644">
                  <c:v>0.683506686478455</c:v>
                </c:pt>
                <c:pt idx="1645">
                  <c:v>0.683506686478455</c:v>
                </c:pt>
                <c:pt idx="1646">
                  <c:v>0.668647845468054</c:v>
                </c:pt>
                <c:pt idx="1647">
                  <c:v>0.638930163447251</c:v>
                </c:pt>
                <c:pt idx="1648">
                  <c:v>0.62407132243685</c:v>
                </c:pt>
                <c:pt idx="1649">
                  <c:v>0.62407132243685</c:v>
                </c:pt>
                <c:pt idx="1650">
                  <c:v>0.609212481426449</c:v>
                </c:pt>
                <c:pt idx="1651">
                  <c:v>0.609212481426449</c:v>
                </c:pt>
                <c:pt idx="1652">
                  <c:v>0.594353640416048</c:v>
                </c:pt>
                <c:pt idx="1653">
                  <c:v>0.564635958395245</c:v>
                </c:pt>
                <c:pt idx="1654">
                  <c:v>0.549777117384844</c:v>
                </c:pt>
                <c:pt idx="1655">
                  <c:v>0.445765230312036</c:v>
                </c:pt>
                <c:pt idx="1656">
                  <c:v>0.386329866270431</c:v>
                </c:pt>
                <c:pt idx="1657">
                  <c:v>0.282317979197623</c:v>
                </c:pt>
                <c:pt idx="1658">
                  <c:v>0.267459138187221</c:v>
                </c:pt>
                <c:pt idx="1660">
                  <c:v>0.861812778603269</c:v>
                </c:pt>
                <c:pt idx="1661">
                  <c:v>0.802377414561664</c:v>
                </c:pt>
                <c:pt idx="1662">
                  <c:v>0.787518573551263</c:v>
                </c:pt>
                <c:pt idx="1663">
                  <c:v>0.757800891530461</c:v>
                </c:pt>
                <c:pt idx="1664">
                  <c:v>0.74294205052006</c:v>
                </c:pt>
                <c:pt idx="1665">
                  <c:v>0.728083209509658</c:v>
                </c:pt>
                <c:pt idx="1666">
                  <c:v>0.713224368499257</c:v>
                </c:pt>
                <c:pt idx="1667">
                  <c:v>0.713224368499257</c:v>
                </c:pt>
                <c:pt idx="1668">
                  <c:v>0.62407132243685</c:v>
                </c:pt>
                <c:pt idx="1669">
                  <c:v>0.609212481426449</c:v>
                </c:pt>
                <c:pt idx="1670">
                  <c:v>0.609212481426449</c:v>
                </c:pt>
                <c:pt idx="1671">
                  <c:v>0.549777117384844</c:v>
                </c:pt>
                <c:pt idx="1672">
                  <c:v>0.549777117384844</c:v>
                </c:pt>
                <c:pt idx="1673">
                  <c:v>0.534918276374443</c:v>
                </c:pt>
                <c:pt idx="1674">
                  <c:v>0.534918276374443</c:v>
                </c:pt>
                <c:pt idx="1675">
                  <c:v>0.475482912332838</c:v>
                </c:pt>
                <c:pt idx="1676">
                  <c:v>0.460624071322437</c:v>
                </c:pt>
                <c:pt idx="1677">
                  <c:v>0.445765230312036</c:v>
                </c:pt>
                <c:pt idx="1680">
                  <c:v>0.950965824665676</c:v>
                </c:pt>
                <c:pt idx="1681">
                  <c:v>0.832095096582467</c:v>
                </c:pt>
                <c:pt idx="1682">
                  <c:v>0.787518573551263</c:v>
                </c:pt>
                <c:pt idx="1683">
                  <c:v>0.757800891530461</c:v>
                </c:pt>
                <c:pt idx="1684">
                  <c:v>0.713224368499257</c:v>
                </c:pt>
                <c:pt idx="1685">
                  <c:v>0.683506686478455</c:v>
                </c:pt>
                <c:pt idx="1686">
                  <c:v>0.668647845468054</c:v>
                </c:pt>
                <c:pt idx="1687">
                  <c:v>0.638930163447251</c:v>
                </c:pt>
                <c:pt idx="1688">
                  <c:v>0.62407132243685</c:v>
                </c:pt>
                <c:pt idx="1689">
                  <c:v>0.609212481426449</c:v>
                </c:pt>
                <c:pt idx="1690">
                  <c:v>0.594353640416048</c:v>
                </c:pt>
                <c:pt idx="1691">
                  <c:v>0.594353640416048</c:v>
                </c:pt>
                <c:pt idx="1692">
                  <c:v>0.549777117384844</c:v>
                </c:pt>
                <c:pt idx="1693">
                  <c:v>0.534918276374443</c:v>
                </c:pt>
                <c:pt idx="1694">
                  <c:v>0.534918276374443</c:v>
                </c:pt>
                <c:pt idx="1695">
                  <c:v>0.460624071322437</c:v>
                </c:pt>
                <c:pt idx="1696">
                  <c:v>0.37147102526003</c:v>
                </c:pt>
                <c:pt idx="1697">
                  <c:v>0.148588410104012</c:v>
                </c:pt>
                <c:pt idx="1702">
                  <c:v>1.2332838038633</c:v>
                </c:pt>
                <c:pt idx="1703">
                  <c:v>0.861812778603269</c:v>
                </c:pt>
                <c:pt idx="1704">
                  <c:v>0.772659732540862</c:v>
                </c:pt>
                <c:pt idx="1705">
                  <c:v>0.698365527488856</c:v>
                </c:pt>
                <c:pt idx="1706">
                  <c:v>0.668647845468054</c:v>
                </c:pt>
                <c:pt idx="1707">
                  <c:v>0.638930163447251</c:v>
                </c:pt>
                <c:pt idx="1708">
                  <c:v>0.609212481426449</c:v>
                </c:pt>
                <c:pt idx="1709">
                  <c:v>0.609212481426449</c:v>
                </c:pt>
                <c:pt idx="1710">
                  <c:v>0.594353640416048</c:v>
                </c:pt>
                <c:pt idx="1711">
                  <c:v>0.549777117384844</c:v>
                </c:pt>
                <c:pt idx="1712">
                  <c:v>0.490341753343239</c:v>
                </c:pt>
                <c:pt idx="1713">
                  <c:v>0.475482912332838</c:v>
                </c:pt>
                <c:pt idx="1714">
                  <c:v>0.326894502228826</c:v>
                </c:pt>
                <c:pt idx="1715">
                  <c:v>0.178306092124814</c:v>
                </c:pt>
                <c:pt idx="1720">
                  <c:v>1.11441307578009</c:v>
                </c:pt>
                <c:pt idx="1721">
                  <c:v>1.040118870728084</c:v>
                </c:pt>
                <c:pt idx="1722">
                  <c:v>0.99554234769688</c:v>
                </c:pt>
                <c:pt idx="1723">
                  <c:v>0.936106983655275</c:v>
                </c:pt>
                <c:pt idx="1724">
                  <c:v>0.906389301634473</c:v>
                </c:pt>
                <c:pt idx="1725">
                  <c:v>0.787518573551263</c:v>
                </c:pt>
                <c:pt idx="1726">
                  <c:v>0.787518573551263</c:v>
                </c:pt>
                <c:pt idx="1727">
                  <c:v>0.757800891530461</c:v>
                </c:pt>
                <c:pt idx="1728">
                  <c:v>0.757800891530461</c:v>
                </c:pt>
                <c:pt idx="1729">
                  <c:v>0.713224368499257</c:v>
                </c:pt>
                <c:pt idx="1730">
                  <c:v>0.653789004457652</c:v>
                </c:pt>
                <c:pt idx="1731">
                  <c:v>0.62407132243685</c:v>
                </c:pt>
                <c:pt idx="1732">
                  <c:v>0.594353640416048</c:v>
                </c:pt>
                <c:pt idx="1733">
                  <c:v>0.594353640416048</c:v>
                </c:pt>
                <c:pt idx="1734">
                  <c:v>0.594353640416048</c:v>
                </c:pt>
                <c:pt idx="1735">
                  <c:v>0.579494799405646</c:v>
                </c:pt>
                <c:pt idx="1736">
                  <c:v>0.579494799405646</c:v>
                </c:pt>
                <c:pt idx="1737">
                  <c:v>0.564635958395245</c:v>
                </c:pt>
                <c:pt idx="1738">
                  <c:v>0.549777117384844</c:v>
                </c:pt>
                <c:pt idx="1739">
                  <c:v>0.534918276374443</c:v>
                </c:pt>
                <c:pt idx="1740">
                  <c:v>0.520059435364042</c:v>
                </c:pt>
                <c:pt idx="1741">
                  <c:v>0.520059435364042</c:v>
                </c:pt>
                <c:pt idx="1742">
                  <c:v>0.460624071322437</c:v>
                </c:pt>
                <c:pt idx="1743">
                  <c:v>0.430906389301635</c:v>
                </c:pt>
                <c:pt idx="1744">
                  <c:v>0.430906389301635</c:v>
                </c:pt>
                <c:pt idx="1745">
                  <c:v>0.401188707280832</c:v>
                </c:pt>
                <c:pt idx="1746">
                  <c:v>0.25260029717682</c:v>
                </c:pt>
                <c:pt idx="1751">
                  <c:v>0.921248142644874</c:v>
                </c:pt>
                <c:pt idx="1752">
                  <c:v>0.846953937592868</c:v>
                </c:pt>
                <c:pt idx="1753">
                  <c:v>0.846953937592868</c:v>
                </c:pt>
                <c:pt idx="1754">
                  <c:v>0.846953937592868</c:v>
                </c:pt>
                <c:pt idx="1755">
                  <c:v>0.757800891530461</c:v>
                </c:pt>
                <c:pt idx="1756">
                  <c:v>0.713224368499257</c:v>
                </c:pt>
                <c:pt idx="1757">
                  <c:v>0.683506686478455</c:v>
                </c:pt>
                <c:pt idx="1758">
                  <c:v>0.668647845468054</c:v>
                </c:pt>
                <c:pt idx="1759">
                  <c:v>0.668647845468054</c:v>
                </c:pt>
                <c:pt idx="1760">
                  <c:v>0.653789004457652</c:v>
                </c:pt>
                <c:pt idx="1761">
                  <c:v>0.653789004457652</c:v>
                </c:pt>
                <c:pt idx="1762">
                  <c:v>0.62407132243685</c:v>
                </c:pt>
                <c:pt idx="1763">
                  <c:v>0.609212481426449</c:v>
                </c:pt>
                <c:pt idx="1764">
                  <c:v>0.594353640416048</c:v>
                </c:pt>
                <c:pt idx="1765">
                  <c:v>0.460624071322437</c:v>
                </c:pt>
                <c:pt idx="1766">
                  <c:v>0.460624071322437</c:v>
                </c:pt>
                <c:pt idx="1767">
                  <c:v>0.37147102526003</c:v>
                </c:pt>
                <c:pt idx="1768">
                  <c:v>0.326894502228826</c:v>
                </c:pt>
                <c:pt idx="1769">
                  <c:v>0.25260029717682</c:v>
                </c:pt>
                <c:pt idx="1770">
                  <c:v>0.193164933135215</c:v>
                </c:pt>
                <c:pt idx="1772">
                  <c:v>1.634472511144131</c:v>
                </c:pt>
                <c:pt idx="1773">
                  <c:v>0.832095096582467</c:v>
                </c:pt>
                <c:pt idx="1774">
                  <c:v>0.817236255572065</c:v>
                </c:pt>
                <c:pt idx="1775">
                  <c:v>0.802377414561664</c:v>
                </c:pt>
                <c:pt idx="1776">
                  <c:v>0.802377414561664</c:v>
                </c:pt>
                <c:pt idx="1777">
                  <c:v>0.757800891530461</c:v>
                </c:pt>
                <c:pt idx="1778">
                  <c:v>0.74294205052006</c:v>
                </c:pt>
                <c:pt idx="1779">
                  <c:v>0.668647845468054</c:v>
                </c:pt>
                <c:pt idx="1780">
                  <c:v>0.653789004457652</c:v>
                </c:pt>
                <c:pt idx="1781">
                  <c:v>0.653789004457652</c:v>
                </c:pt>
                <c:pt idx="1782">
                  <c:v>0.62407132243685</c:v>
                </c:pt>
                <c:pt idx="1783">
                  <c:v>0.62407132243685</c:v>
                </c:pt>
                <c:pt idx="1784">
                  <c:v>0.62407132243685</c:v>
                </c:pt>
                <c:pt idx="1785">
                  <c:v>0.609212481426449</c:v>
                </c:pt>
                <c:pt idx="1786">
                  <c:v>0.609212481426449</c:v>
                </c:pt>
                <c:pt idx="1787">
                  <c:v>0.594353640416048</c:v>
                </c:pt>
                <c:pt idx="1788">
                  <c:v>0.549777117384844</c:v>
                </c:pt>
                <c:pt idx="1789">
                  <c:v>0.50520059435364</c:v>
                </c:pt>
                <c:pt idx="1792">
                  <c:v>1.069836552748886</c:v>
                </c:pt>
                <c:pt idx="1793">
                  <c:v>0.950965824665676</c:v>
                </c:pt>
                <c:pt idx="1794">
                  <c:v>0.802377414561664</c:v>
                </c:pt>
                <c:pt idx="1795">
                  <c:v>0.757800891530461</c:v>
                </c:pt>
                <c:pt idx="1796">
                  <c:v>0.757800891530461</c:v>
                </c:pt>
                <c:pt idx="1797">
                  <c:v>0.757800891530461</c:v>
                </c:pt>
                <c:pt idx="1798">
                  <c:v>0.728083209509658</c:v>
                </c:pt>
                <c:pt idx="1799">
                  <c:v>0.713224368499257</c:v>
                </c:pt>
                <c:pt idx="1800">
                  <c:v>0.668647845468054</c:v>
                </c:pt>
                <c:pt idx="1801">
                  <c:v>0.638930163447251</c:v>
                </c:pt>
                <c:pt idx="1802">
                  <c:v>0.638930163447251</c:v>
                </c:pt>
                <c:pt idx="1803">
                  <c:v>0.62407132243685</c:v>
                </c:pt>
                <c:pt idx="1804">
                  <c:v>0.62407132243685</c:v>
                </c:pt>
                <c:pt idx="1805">
                  <c:v>0.609212481426449</c:v>
                </c:pt>
                <c:pt idx="1806">
                  <c:v>0.460624071322437</c:v>
                </c:pt>
                <c:pt idx="1807">
                  <c:v>0.445765230312036</c:v>
                </c:pt>
                <c:pt idx="1808">
                  <c:v>0.430906389301635</c:v>
                </c:pt>
                <c:pt idx="1810">
                  <c:v>1.144130757800892</c:v>
                </c:pt>
                <c:pt idx="1811">
                  <c:v>0.861812778603269</c:v>
                </c:pt>
                <c:pt idx="1812">
                  <c:v>0.728083209509658</c:v>
                </c:pt>
                <c:pt idx="1813">
                  <c:v>0.698365527488856</c:v>
                </c:pt>
                <c:pt idx="1814">
                  <c:v>0.668647845468054</c:v>
                </c:pt>
                <c:pt idx="1815">
                  <c:v>0.638930163447251</c:v>
                </c:pt>
                <c:pt idx="1816">
                  <c:v>0.638930163447251</c:v>
                </c:pt>
                <c:pt idx="1817">
                  <c:v>0.609212481426449</c:v>
                </c:pt>
                <c:pt idx="1818">
                  <c:v>0.520059435364042</c:v>
                </c:pt>
                <c:pt idx="1819">
                  <c:v>0.475482912332838</c:v>
                </c:pt>
                <c:pt idx="1820">
                  <c:v>0.460624071322437</c:v>
                </c:pt>
                <c:pt idx="1821">
                  <c:v>0.460624071322437</c:v>
                </c:pt>
                <c:pt idx="1822">
                  <c:v>0.416047548291233</c:v>
                </c:pt>
                <c:pt idx="1823">
                  <c:v>0.386329866270431</c:v>
                </c:pt>
                <c:pt idx="1824">
                  <c:v>0.356612184249629</c:v>
                </c:pt>
                <c:pt idx="1825">
                  <c:v>0.326894502228826</c:v>
                </c:pt>
                <c:pt idx="1826">
                  <c:v>0.326894502228826</c:v>
                </c:pt>
                <c:pt idx="1827">
                  <c:v>0.312035661218425</c:v>
                </c:pt>
                <c:pt idx="1828">
                  <c:v>0.282317979197623</c:v>
                </c:pt>
                <c:pt idx="1829">
                  <c:v>1.040118870728084</c:v>
                </c:pt>
                <c:pt idx="1830">
                  <c:v>1.040118870728084</c:v>
                </c:pt>
                <c:pt idx="1831">
                  <c:v>0.980683506686479</c:v>
                </c:pt>
                <c:pt idx="1832">
                  <c:v>0.936106983655275</c:v>
                </c:pt>
                <c:pt idx="1833">
                  <c:v>0.846953937592868</c:v>
                </c:pt>
                <c:pt idx="1834">
                  <c:v>0.817236255572065</c:v>
                </c:pt>
                <c:pt idx="1835">
                  <c:v>0.787518573551263</c:v>
                </c:pt>
                <c:pt idx="1836">
                  <c:v>0.787518573551263</c:v>
                </c:pt>
                <c:pt idx="1837">
                  <c:v>0.74294205052006</c:v>
                </c:pt>
                <c:pt idx="1838">
                  <c:v>0.668647845468054</c:v>
                </c:pt>
                <c:pt idx="1839">
                  <c:v>0.653789004457652</c:v>
                </c:pt>
                <c:pt idx="1840">
                  <c:v>0.653789004457652</c:v>
                </c:pt>
                <c:pt idx="1841">
                  <c:v>0.653789004457652</c:v>
                </c:pt>
                <c:pt idx="1842">
                  <c:v>0.638930163447251</c:v>
                </c:pt>
                <c:pt idx="1843">
                  <c:v>0.594353640416048</c:v>
                </c:pt>
                <c:pt idx="1844">
                  <c:v>0.579494799405646</c:v>
                </c:pt>
                <c:pt idx="1845">
                  <c:v>0.579494799405646</c:v>
                </c:pt>
                <c:pt idx="1846">
                  <c:v>0.564635958395245</c:v>
                </c:pt>
                <c:pt idx="1847">
                  <c:v>0.549777117384844</c:v>
                </c:pt>
                <c:pt idx="1848">
                  <c:v>0.534918276374443</c:v>
                </c:pt>
                <c:pt idx="1849">
                  <c:v>0.534918276374443</c:v>
                </c:pt>
                <c:pt idx="1850">
                  <c:v>0.534918276374443</c:v>
                </c:pt>
                <c:pt idx="1851">
                  <c:v>0.445765230312036</c:v>
                </c:pt>
                <c:pt idx="1852">
                  <c:v>0.430906389301635</c:v>
                </c:pt>
                <c:pt idx="1853">
                  <c:v>0.341753343239227</c:v>
                </c:pt>
                <c:pt idx="1854">
                  <c:v>0.297176820208024</c:v>
                </c:pt>
                <c:pt idx="1857">
                  <c:v>1.263001485884101</c:v>
                </c:pt>
                <c:pt idx="1858">
                  <c:v>1.173848439821694</c:v>
                </c:pt>
                <c:pt idx="1859">
                  <c:v>1.010401188707281</c:v>
                </c:pt>
                <c:pt idx="1860">
                  <c:v>0.936106983655275</c:v>
                </c:pt>
                <c:pt idx="1861">
                  <c:v>0.906389301634473</c:v>
                </c:pt>
                <c:pt idx="1862">
                  <c:v>0.861812778603269</c:v>
                </c:pt>
                <c:pt idx="1863">
                  <c:v>0.787518573551263</c:v>
                </c:pt>
                <c:pt idx="1864">
                  <c:v>0.787518573551263</c:v>
                </c:pt>
                <c:pt idx="1865">
                  <c:v>0.787518573551263</c:v>
                </c:pt>
                <c:pt idx="1866">
                  <c:v>0.757800891530461</c:v>
                </c:pt>
                <c:pt idx="1867">
                  <c:v>0.757800891530461</c:v>
                </c:pt>
                <c:pt idx="1868">
                  <c:v>0.74294205052006</c:v>
                </c:pt>
                <c:pt idx="1869">
                  <c:v>0.713224368499257</c:v>
                </c:pt>
                <c:pt idx="1870">
                  <c:v>0.698365527488856</c:v>
                </c:pt>
                <c:pt idx="1871">
                  <c:v>0.683506686478455</c:v>
                </c:pt>
                <c:pt idx="1872">
                  <c:v>0.683506686478455</c:v>
                </c:pt>
                <c:pt idx="1873">
                  <c:v>0.668647845468054</c:v>
                </c:pt>
                <c:pt idx="1874">
                  <c:v>0.638930163447251</c:v>
                </c:pt>
                <c:pt idx="1875">
                  <c:v>0.638930163447251</c:v>
                </c:pt>
                <c:pt idx="1876">
                  <c:v>0.638930163447251</c:v>
                </c:pt>
                <c:pt idx="1877">
                  <c:v>0.62407132243685</c:v>
                </c:pt>
                <c:pt idx="1878">
                  <c:v>0.62407132243685</c:v>
                </c:pt>
                <c:pt idx="1879">
                  <c:v>0.62407132243685</c:v>
                </c:pt>
                <c:pt idx="1880">
                  <c:v>0.594353640416048</c:v>
                </c:pt>
                <c:pt idx="1881">
                  <c:v>0.594353640416048</c:v>
                </c:pt>
                <c:pt idx="1882">
                  <c:v>0.564635958395245</c:v>
                </c:pt>
                <c:pt idx="1883">
                  <c:v>0.564635958395245</c:v>
                </c:pt>
                <c:pt idx="1884">
                  <c:v>0.534918276374443</c:v>
                </c:pt>
                <c:pt idx="1885">
                  <c:v>0.520059435364042</c:v>
                </c:pt>
                <c:pt idx="1886">
                  <c:v>0.490341753343239</c:v>
                </c:pt>
                <c:pt idx="1887">
                  <c:v>0.460624071322437</c:v>
                </c:pt>
                <c:pt idx="1888">
                  <c:v>0.37147102526003</c:v>
                </c:pt>
                <c:pt idx="1889">
                  <c:v>0.312035661218425</c:v>
                </c:pt>
                <c:pt idx="1890">
                  <c:v>0.25260029717682</c:v>
                </c:pt>
                <c:pt idx="1891">
                  <c:v>0.25260029717682</c:v>
                </c:pt>
                <c:pt idx="1892">
                  <c:v>1.708766716196137</c:v>
                </c:pt>
                <c:pt idx="1893">
                  <c:v>1.084695393759287</c:v>
                </c:pt>
                <c:pt idx="1894">
                  <c:v>1.040118870728084</c:v>
                </c:pt>
                <c:pt idx="1895">
                  <c:v>0.87667161961367</c:v>
                </c:pt>
                <c:pt idx="1896">
                  <c:v>0.817236255572065</c:v>
                </c:pt>
                <c:pt idx="1897">
                  <c:v>0.802377414561664</c:v>
                </c:pt>
                <c:pt idx="1898">
                  <c:v>0.757800891530461</c:v>
                </c:pt>
                <c:pt idx="1899">
                  <c:v>0.728083209509658</c:v>
                </c:pt>
                <c:pt idx="1900">
                  <c:v>0.698365527488856</c:v>
                </c:pt>
                <c:pt idx="1901">
                  <c:v>0.638930163447251</c:v>
                </c:pt>
                <c:pt idx="1902">
                  <c:v>0.62407132243685</c:v>
                </c:pt>
                <c:pt idx="1903">
                  <c:v>0.594353640416048</c:v>
                </c:pt>
                <c:pt idx="1904">
                  <c:v>0.594353640416048</c:v>
                </c:pt>
                <c:pt idx="1905">
                  <c:v>0.579494799405646</c:v>
                </c:pt>
                <c:pt idx="1906">
                  <c:v>0.549777117384844</c:v>
                </c:pt>
                <c:pt idx="1907">
                  <c:v>0.549777117384844</c:v>
                </c:pt>
                <c:pt idx="1908">
                  <c:v>0.520059435364042</c:v>
                </c:pt>
                <c:pt idx="1909">
                  <c:v>0.490341753343239</c:v>
                </c:pt>
                <c:pt idx="1910">
                  <c:v>0.475482912332838</c:v>
                </c:pt>
                <c:pt idx="1911">
                  <c:v>0.401188707280832</c:v>
                </c:pt>
                <c:pt idx="1912">
                  <c:v>0.326894502228826</c:v>
                </c:pt>
                <c:pt idx="1913">
                  <c:v>0.267459138187221</c:v>
                </c:pt>
                <c:pt idx="1914">
                  <c:v>0.163447251114413</c:v>
                </c:pt>
                <c:pt idx="1917">
                  <c:v>0.965824665676077</c:v>
                </c:pt>
                <c:pt idx="1918">
                  <c:v>0.936106983655275</c:v>
                </c:pt>
                <c:pt idx="1919">
                  <c:v>0.906389301634473</c:v>
                </c:pt>
                <c:pt idx="1920">
                  <c:v>0.817236255572065</c:v>
                </c:pt>
                <c:pt idx="1921">
                  <c:v>0.772659732540862</c:v>
                </c:pt>
                <c:pt idx="1922">
                  <c:v>0.757800891530461</c:v>
                </c:pt>
                <c:pt idx="1923">
                  <c:v>0.74294205052006</c:v>
                </c:pt>
                <c:pt idx="1924">
                  <c:v>0.728083209509658</c:v>
                </c:pt>
                <c:pt idx="1925">
                  <c:v>0.728083209509658</c:v>
                </c:pt>
                <c:pt idx="1926">
                  <c:v>0.683506686478455</c:v>
                </c:pt>
                <c:pt idx="1927">
                  <c:v>0.653789004457652</c:v>
                </c:pt>
                <c:pt idx="1928">
                  <c:v>0.638930163447251</c:v>
                </c:pt>
                <c:pt idx="1929">
                  <c:v>0.579494799405646</c:v>
                </c:pt>
                <c:pt idx="1930">
                  <c:v>0.579494799405646</c:v>
                </c:pt>
                <c:pt idx="1931">
                  <c:v>0.564635958395245</c:v>
                </c:pt>
                <c:pt idx="1932">
                  <c:v>0.564635958395245</c:v>
                </c:pt>
                <c:pt idx="1933">
                  <c:v>0.534918276374443</c:v>
                </c:pt>
                <c:pt idx="1934">
                  <c:v>0.520059435364042</c:v>
                </c:pt>
                <c:pt idx="1935">
                  <c:v>0.475482912332838</c:v>
                </c:pt>
                <c:pt idx="1936">
                  <c:v>0.445765230312036</c:v>
                </c:pt>
                <c:pt idx="1937">
                  <c:v>0.416047548291233</c:v>
                </c:pt>
                <c:pt idx="1938">
                  <c:v>0.401188707280832</c:v>
                </c:pt>
                <c:pt idx="1939">
                  <c:v>0.386329866270431</c:v>
                </c:pt>
                <c:pt idx="1940">
                  <c:v>0.222882615156018</c:v>
                </c:pt>
                <c:pt idx="1942">
                  <c:v>1.010401188707281</c:v>
                </c:pt>
                <c:pt idx="1943">
                  <c:v>0.817236255572065</c:v>
                </c:pt>
                <c:pt idx="1944">
                  <c:v>0.683506686478455</c:v>
                </c:pt>
                <c:pt idx="1945">
                  <c:v>0.668647845468054</c:v>
                </c:pt>
                <c:pt idx="1946">
                  <c:v>0.638930163447251</c:v>
                </c:pt>
                <c:pt idx="1947">
                  <c:v>0.638930163447251</c:v>
                </c:pt>
                <c:pt idx="1948">
                  <c:v>0.579494799405646</c:v>
                </c:pt>
                <c:pt idx="1949">
                  <c:v>0.564635958395245</c:v>
                </c:pt>
                <c:pt idx="1950">
                  <c:v>0.534918276374443</c:v>
                </c:pt>
                <c:pt idx="1951">
                  <c:v>0.534918276374443</c:v>
                </c:pt>
                <c:pt idx="1952">
                  <c:v>0.520059435364042</c:v>
                </c:pt>
                <c:pt idx="1953">
                  <c:v>0.430906389301635</c:v>
                </c:pt>
                <c:pt idx="1954">
                  <c:v>0.430906389301635</c:v>
                </c:pt>
                <c:pt idx="1955">
                  <c:v>0.341753343239227</c:v>
                </c:pt>
                <c:pt idx="1956">
                  <c:v>0.267459138187221</c:v>
                </c:pt>
                <c:pt idx="1958">
                  <c:v>0.950965824665676</c:v>
                </c:pt>
                <c:pt idx="1959">
                  <c:v>0.936106983655275</c:v>
                </c:pt>
                <c:pt idx="1960">
                  <c:v>0.891530460624072</c:v>
                </c:pt>
                <c:pt idx="1961">
                  <c:v>0.802377414561664</c:v>
                </c:pt>
                <c:pt idx="1962">
                  <c:v>0.757800891530461</c:v>
                </c:pt>
                <c:pt idx="1963">
                  <c:v>0.728083209509658</c:v>
                </c:pt>
                <c:pt idx="1964">
                  <c:v>0.713224368499257</c:v>
                </c:pt>
                <c:pt idx="1965">
                  <c:v>0.698365527488856</c:v>
                </c:pt>
                <c:pt idx="1966">
                  <c:v>0.683506686478455</c:v>
                </c:pt>
                <c:pt idx="1967">
                  <c:v>0.668647845468054</c:v>
                </c:pt>
                <c:pt idx="1968">
                  <c:v>0.653789004457652</c:v>
                </c:pt>
                <c:pt idx="1969">
                  <c:v>0.579494799405646</c:v>
                </c:pt>
                <c:pt idx="1970">
                  <c:v>0.564635958395245</c:v>
                </c:pt>
                <c:pt idx="1971">
                  <c:v>0.520059435364042</c:v>
                </c:pt>
                <c:pt idx="1972">
                  <c:v>0.50520059435364</c:v>
                </c:pt>
                <c:pt idx="1973">
                  <c:v>0.490341753343239</c:v>
                </c:pt>
                <c:pt idx="1978">
                  <c:v>1.337295690936107</c:v>
                </c:pt>
                <c:pt idx="1979">
                  <c:v>0.950965824665676</c:v>
                </c:pt>
                <c:pt idx="1980">
                  <c:v>0.906389301634473</c:v>
                </c:pt>
                <c:pt idx="1981">
                  <c:v>0.861812778603269</c:v>
                </c:pt>
                <c:pt idx="1982">
                  <c:v>0.817236255572065</c:v>
                </c:pt>
                <c:pt idx="1983">
                  <c:v>0.728083209509658</c:v>
                </c:pt>
                <c:pt idx="1984">
                  <c:v>0.653789004457652</c:v>
                </c:pt>
                <c:pt idx="1985">
                  <c:v>0.653789004457652</c:v>
                </c:pt>
                <c:pt idx="1986">
                  <c:v>0.564635958395245</c:v>
                </c:pt>
                <c:pt idx="1987">
                  <c:v>0.549777117384844</c:v>
                </c:pt>
                <c:pt idx="1988">
                  <c:v>0.475482912332838</c:v>
                </c:pt>
                <c:pt idx="1989">
                  <c:v>0.430906389301635</c:v>
                </c:pt>
                <c:pt idx="1990">
                  <c:v>0.282317979197623</c:v>
                </c:pt>
                <c:pt idx="1991">
                  <c:v>0.222882615156018</c:v>
                </c:pt>
                <c:pt idx="1992">
                  <c:v>0.208023774145617</c:v>
                </c:pt>
                <c:pt idx="1993">
                  <c:v>1.025260029717682</c:v>
                </c:pt>
                <c:pt idx="1994">
                  <c:v>0.817236255572065</c:v>
                </c:pt>
                <c:pt idx="1995">
                  <c:v>0.74294205052006</c:v>
                </c:pt>
                <c:pt idx="1996">
                  <c:v>0.74294205052006</c:v>
                </c:pt>
                <c:pt idx="1997">
                  <c:v>0.668647845468054</c:v>
                </c:pt>
                <c:pt idx="1998">
                  <c:v>0.638930163447251</c:v>
                </c:pt>
                <c:pt idx="1999">
                  <c:v>0.594353640416048</c:v>
                </c:pt>
                <c:pt idx="2000">
                  <c:v>0.460624071322437</c:v>
                </c:pt>
                <c:pt idx="2001">
                  <c:v>0.460624071322437</c:v>
                </c:pt>
                <c:pt idx="2002">
                  <c:v>0.430906389301635</c:v>
                </c:pt>
                <c:pt idx="2003">
                  <c:v>0.416047548291233</c:v>
                </c:pt>
                <c:pt idx="2004">
                  <c:v>0.356612184249629</c:v>
                </c:pt>
                <c:pt idx="2005">
                  <c:v>0.326894502228826</c:v>
                </c:pt>
                <c:pt idx="2006">
                  <c:v>1.827637444279346</c:v>
                </c:pt>
                <c:pt idx="2007">
                  <c:v>1.38187221396731</c:v>
                </c:pt>
                <c:pt idx="2008">
                  <c:v>0.846953937592868</c:v>
                </c:pt>
                <c:pt idx="2009">
                  <c:v>0.787518573551263</c:v>
                </c:pt>
                <c:pt idx="2010">
                  <c:v>0.728083209509658</c:v>
                </c:pt>
                <c:pt idx="2011">
                  <c:v>0.713224368499257</c:v>
                </c:pt>
                <c:pt idx="2012">
                  <c:v>0.668647845468054</c:v>
                </c:pt>
                <c:pt idx="2013">
                  <c:v>0.638930163447251</c:v>
                </c:pt>
                <c:pt idx="2014">
                  <c:v>0.62407132243685</c:v>
                </c:pt>
                <c:pt idx="2015">
                  <c:v>0.609212481426449</c:v>
                </c:pt>
                <c:pt idx="2016">
                  <c:v>0.594353640416048</c:v>
                </c:pt>
                <c:pt idx="2017">
                  <c:v>0.579494799405646</c:v>
                </c:pt>
                <c:pt idx="2018">
                  <c:v>0.549777117384844</c:v>
                </c:pt>
                <c:pt idx="2019">
                  <c:v>0.50520059435364</c:v>
                </c:pt>
                <c:pt idx="2020">
                  <c:v>0.50520059435364</c:v>
                </c:pt>
                <c:pt idx="2021">
                  <c:v>0.490341753343239</c:v>
                </c:pt>
                <c:pt idx="2022">
                  <c:v>0.475482912332838</c:v>
                </c:pt>
                <c:pt idx="2023">
                  <c:v>0.445765230312036</c:v>
                </c:pt>
                <c:pt idx="2024">
                  <c:v>0.445765230312036</c:v>
                </c:pt>
                <c:pt idx="2025">
                  <c:v>0.430906389301635</c:v>
                </c:pt>
                <c:pt idx="2026">
                  <c:v>0.416047548291233</c:v>
                </c:pt>
                <c:pt idx="2027">
                  <c:v>0.356612184249629</c:v>
                </c:pt>
                <c:pt idx="2030">
                  <c:v>0.772659732540862</c:v>
                </c:pt>
                <c:pt idx="2031">
                  <c:v>0.772659732540862</c:v>
                </c:pt>
                <c:pt idx="2032">
                  <c:v>0.757800891530461</c:v>
                </c:pt>
                <c:pt idx="2033">
                  <c:v>0.698365527488856</c:v>
                </c:pt>
                <c:pt idx="2034">
                  <c:v>0.683506686478455</c:v>
                </c:pt>
                <c:pt idx="2035">
                  <c:v>0.638930163447251</c:v>
                </c:pt>
                <c:pt idx="2036">
                  <c:v>0.62407132243685</c:v>
                </c:pt>
                <c:pt idx="2037">
                  <c:v>0.579494799405646</c:v>
                </c:pt>
                <c:pt idx="2038">
                  <c:v>0.50520059435364</c:v>
                </c:pt>
                <c:pt idx="2040">
                  <c:v>0.99554234769688</c:v>
                </c:pt>
                <c:pt idx="2041">
                  <c:v>0.817236255572065</c:v>
                </c:pt>
                <c:pt idx="2042">
                  <c:v>0.772659732540862</c:v>
                </c:pt>
                <c:pt idx="2043">
                  <c:v>0.757800891530461</c:v>
                </c:pt>
                <c:pt idx="2044">
                  <c:v>0.698365527488856</c:v>
                </c:pt>
                <c:pt idx="2045">
                  <c:v>0.698365527488856</c:v>
                </c:pt>
                <c:pt idx="2046">
                  <c:v>0.668647845468054</c:v>
                </c:pt>
                <c:pt idx="2047">
                  <c:v>0.579494799405646</c:v>
                </c:pt>
                <c:pt idx="2048">
                  <c:v>0.579494799405646</c:v>
                </c:pt>
                <c:pt idx="2049">
                  <c:v>0.564635958395245</c:v>
                </c:pt>
                <c:pt idx="2050">
                  <c:v>0.520059435364042</c:v>
                </c:pt>
                <c:pt idx="2051">
                  <c:v>0.460624071322437</c:v>
                </c:pt>
                <c:pt idx="2052">
                  <c:v>0.445765230312036</c:v>
                </c:pt>
                <c:pt idx="2053">
                  <c:v>0.386329866270431</c:v>
                </c:pt>
                <c:pt idx="2056">
                  <c:v>0.950965824665676</c:v>
                </c:pt>
                <c:pt idx="2057">
                  <c:v>0.757800891530461</c:v>
                </c:pt>
                <c:pt idx="2058">
                  <c:v>0.74294205052006</c:v>
                </c:pt>
                <c:pt idx="2059">
                  <c:v>0.74294205052006</c:v>
                </c:pt>
                <c:pt idx="2060">
                  <c:v>0.668647845468054</c:v>
                </c:pt>
                <c:pt idx="2061">
                  <c:v>0.653789004457652</c:v>
                </c:pt>
                <c:pt idx="2062">
                  <c:v>0.609212481426449</c:v>
                </c:pt>
                <c:pt idx="2063">
                  <c:v>0.579494799405646</c:v>
                </c:pt>
                <c:pt idx="2064">
                  <c:v>0.564635958395245</c:v>
                </c:pt>
                <c:pt idx="2065">
                  <c:v>0.549777117384844</c:v>
                </c:pt>
                <c:pt idx="2066">
                  <c:v>0.549777117384844</c:v>
                </c:pt>
                <c:pt idx="2067">
                  <c:v>0.520059435364042</c:v>
                </c:pt>
                <c:pt idx="2068">
                  <c:v>0.386329866270431</c:v>
                </c:pt>
                <c:pt idx="2069">
                  <c:v>0.222882615156018</c:v>
                </c:pt>
                <c:pt idx="2072">
                  <c:v>0.950965824665676</c:v>
                </c:pt>
                <c:pt idx="2073">
                  <c:v>0.772659732540862</c:v>
                </c:pt>
                <c:pt idx="2074">
                  <c:v>0.683506686478455</c:v>
                </c:pt>
                <c:pt idx="2075">
                  <c:v>0.668647845468054</c:v>
                </c:pt>
                <c:pt idx="2076">
                  <c:v>0.609212481426449</c:v>
                </c:pt>
                <c:pt idx="2077">
                  <c:v>0.609212481426449</c:v>
                </c:pt>
                <c:pt idx="2078">
                  <c:v>0.549777117384844</c:v>
                </c:pt>
                <c:pt idx="2079">
                  <c:v>0.534918276374443</c:v>
                </c:pt>
                <c:pt idx="2080">
                  <c:v>0.520059435364042</c:v>
                </c:pt>
                <c:pt idx="2081">
                  <c:v>0.520059435364042</c:v>
                </c:pt>
                <c:pt idx="2082">
                  <c:v>0.490341753343239</c:v>
                </c:pt>
                <c:pt idx="2083">
                  <c:v>0.490341753343239</c:v>
                </c:pt>
                <c:pt idx="2084">
                  <c:v>0.430906389301635</c:v>
                </c:pt>
                <c:pt idx="2085">
                  <c:v>0.237741456166419</c:v>
                </c:pt>
                <c:pt idx="2086">
                  <c:v>1.263001485884101</c:v>
                </c:pt>
                <c:pt idx="2087">
                  <c:v>0.87667161961367</c:v>
                </c:pt>
                <c:pt idx="2088">
                  <c:v>0.728083209509658</c:v>
                </c:pt>
                <c:pt idx="2089">
                  <c:v>0.713224368499257</c:v>
                </c:pt>
                <c:pt idx="2090">
                  <c:v>0.683506686478455</c:v>
                </c:pt>
                <c:pt idx="2091">
                  <c:v>0.609212481426449</c:v>
                </c:pt>
                <c:pt idx="2092">
                  <c:v>0.594353640416048</c:v>
                </c:pt>
                <c:pt idx="2093">
                  <c:v>0.579494799405646</c:v>
                </c:pt>
                <c:pt idx="2094">
                  <c:v>0.549777117384844</c:v>
                </c:pt>
                <c:pt idx="2095">
                  <c:v>0.520059435364042</c:v>
                </c:pt>
                <c:pt idx="2096">
                  <c:v>0.490341753343239</c:v>
                </c:pt>
                <c:pt idx="2097">
                  <c:v>0.490341753343239</c:v>
                </c:pt>
                <c:pt idx="2098">
                  <c:v>0.445765230312036</c:v>
                </c:pt>
                <c:pt idx="2099">
                  <c:v>0.401188707280832</c:v>
                </c:pt>
                <c:pt idx="2102">
                  <c:v>1.2332838038633</c:v>
                </c:pt>
                <c:pt idx="2103">
                  <c:v>0.861812778603269</c:v>
                </c:pt>
                <c:pt idx="2104">
                  <c:v>0.846953937592868</c:v>
                </c:pt>
                <c:pt idx="2105">
                  <c:v>0.787518573551263</c:v>
                </c:pt>
                <c:pt idx="2106">
                  <c:v>0.638930163447251</c:v>
                </c:pt>
                <c:pt idx="2107">
                  <c:v>0.62407132243685</c:v>
                </c:pt>
                <c:pt idx="2108">
                  <c:v>0.534918276374443</c:v>
                </c:pt>
                <c:pt idx="2109">
                  <c:v>0.445765230312036</c:v>
                </c:pt>
                <c:pt idx="2110">
                  <c:v>0.312035661218425</c:v>
                </c:pt>
                <c:pt idx="2112">
                  <c:v>1.575037147102526</c:v>
                </c:pt>
                <c:pt idx="2113">
                  <c:v>0.832095096582467</c:v>
                </c:pt>
                <c:pt idx="2114">
                  <c:v>0.817236255572065</c:v>
                </c:pt>
                <c:pt idx="2115">
                  <c:v>0.787518573551263</c:v>
                </c:pt>
                <c:pt idx="2116">
                  <c:v>0.74294205052006</c:v>
                </c:pt>
                <c:pt idx="2117">
                  <c:v>0.698365527488856</c:v>
                </c:pt>
                <c:pt idx="2118">
                  <c:v>0.62407132243685</c:v>
                </c:pt>
                <c:pt idx="2119">
                  <c:v>0.579494799405646</c:v>
                </c:pt>
                <c:pt idx="2120">
                  <c:v>0.579494799405646</c:v>
                </c:pt>
                <c:pt idx="2121">
                  <c:v>0.549777117384844</c:v>
                </c:pt>
                <c:pt idx="2122">
                  <c:v>0.534918276374443</c:v>
                </c:pt>
                <c:pt idx="2123">
                  <c:v>0.520059435364042</c:v>
                </c:pt>
                <c:pt idx="2124">
                  <c:v>0.475482912332838</c:v>
                </c:pt>
                <c:pt idx="2125">
                  <c:v>0.37147102526003</c:v>
                </c:pt>
                <c:pt idx="2127">
                  <c:v>1.38187221396731</c:v>
                </c:pt>
                <c:pt idx="2128">
                  <c:v>0.861812778603269</c:v>
                </c:pt>
                <c:pt idx="2129">
                  <c:v>0.74294205052006</c:v>
                </c:pt>
                <c:pt idx="2130">
                  <c:v>0.713224368499257</c:v>
                </c:pt>
                <c:pt idx="2131">
                  <c:v>0.668647845468054</c:v>
                </c:pt>
                <c:pt idx="2132">
                  <c:v>0.653789004457652</c:v>
                </c:pt>
                <c:pt idx="2133">
                  <c:v>0.62407132243685</c:v>
                </c:pt>
                <c:pt idx="2134">
                  <c:v>0.579494799405646</c:v>
                </c:pt>
                <c:pt idx="2135">
                  <c:v>0.534918276374443</c:v>
                </c:pt>
                <c:pt idx="2136">
                  <c:v>0.50520059435364</c:v>
                </c:pt>
                <c:pt idx="2140">
                  <c:v>1.277860326894502</c:v>
                </c:pt>
                <c:pt idx="2141">
                  <c:v>0.891530460624072</c:v>
                </c:pt>
                <c:pt idx="2142">
                  <c:v>0.698365527488856</c:v>
                </c:pt>
                <c:pt idx="2143">
                  <c:v>0.668647845468054</c:v>
                </c:pt>
                <c:pt idx="2144">
                  <c:v>0.638930163447251</c:v>
                </c:pt>
                <c:pt idx="2145">
                  <c:v>0.609212481426449</c:v>
                </c:pt>
                <c:pt idx="2146">
                  <c:v>0.564635958395245</c:v>
                </c:pt>
                <c:pt idx="2147">
                  <c:v>0.564635958395245</c:v>
                </c:pt>
                <c:pt idx="2148">
                  <c:v>0.534918276374443</c:v>
                </c:pt>
                <c:pt idx="2149">
                  <c:v>0.430906389301635</c:v>
                </c:pt>
                <c:pt idx="2150">
                  <c:v>0.37147102526003</c:v>
                </c:pt>
                <c:pt idx="2151">
                  <c:v>0.356612184249629</c:v>
                </c:pt>
                <c:pt idx="2153">
                  <c:v>0.832095096582467</c:v>
                </c:pt>
                <c:pt idx="2154">
                  <c:v>0.817236255572065</c:v>
                </c:pt>
                <c:pt idx="2155">
                  <c:v>0.772659732540862</c:v>
                </c:pt>
                <c:pt idx="2156">
                  <c:v>0.757800891530461</c:v>
                </c:pt>
                <c:pt idx="2157">
                  <c:v>0.713224368499257</c:v>
                </c:pt>
                <c:pt idx="2158">
                  <c:v>0.713224368499257</c:v>
                </c:pt>
                <c:pt idx="2159">
                  <c:v>0.579494799405646</c:v>
                </c:pt>
                <c:pt idx="2160">
                  <c:v>0.564635958395245</c:v>
                </c:pt>
                <c:pt idx="2161">
                  <c:v>0.564635958395245</c:v>
                </c:pt>
                <c:pt idx="2162">
                  <c:v>0.490341753343239</c:v>
                </c:pt>
                <c:pt idx="2163">
                  <c:v>0.445765230312036</c:v>
                </c:pt>
                <c:pt idx="2164">
                  <c:v>0.430906389301635</c:v>
                </c:pt>
                <c:pt idx="2165">
                  <c:v>0.401188707280832</c:v>
                </c:pt>
                <c:pt idx="2167">
                  <c:v>0.728083209509658</c:v>
                </c:pt>
                <c:pt idx="2168">
                  <c:v>0.713224368499257</c:v>
                </c:pt>
                <c:pt idx="2169">
                  <c:v>0.653789004457652</c:v>
                </c:pt>
                <c:pt idx="2170">
                  <c:v>0.62407132243685</c:v>
                </c:pt>
                <c:pt idx="2171">
                  <c:v>0.579494799405646</c:v>
                </c:pt>
                <c:pt idx="2172">
                  <c:v>0.564635958395245</c:v>
                </c:pt>
                <c:pt idx="2173">
                  <c:v>0.564635958395245</c:v>
                </c:pt>
                <c:pt idx="2174">
                  <c:v>0.50520059435364</c:v>
                </c:pt>
                <c:pt idx="2175">
                  <c:v>0.416047548291233</c:v>
                </c:pt>
                <c:pt idx="2176">
                  <c:v>2.035661218424963</c:v>
                </c:pt>
                <c:pt idx="2177">
                  <c:v>0.99554234769688</c:v>
                </c:pt>
                <c:pt idx="2178">
                  <c:v>0.861812778603269</c:v>
                </c:pt>
                <c:pt idx="2179">
                  <c:v>0.683506686478455</c:v>
                </c:pt>
                <c:pt idx="2180">
                  <c:v>0.534918276374443</c:v>
                </c:pt>
                <c:pt idx="2181">
                  <c:v>0.534918276374443</c:v>
                </c:pt>
                <c:pt idx="2182">
                  <c:v>0.475482912332838</c:v>
                </c:pt>
                <c:pt idx="2183">
                  <c:v>0.237741456166419</c:v>
                </c:pt>
                <c:pt idx="2184">
                  <c:v>0.148588410104012</c:v>
                </c:pt>
                <c:pt idx="2186">
                  <c:v>0.936106983655275</c:v>
                </c:pt>
                <c:pt idx="2187">
                  <c:v>0.832095096582467</c:v>
                </c:pt>
                <c:pt idx="2188">
                  <c:v>0.594353640416048</c:v>
                </c:pt>
                <c:pt idx="2189">
                  <c:v>0.579494799405646</c:v>
                </c:pt>
                <c:pt idx="2190">
                  <c:v>0.520059435364042</c:v>
                </c:pt>
                <c:pt idx="2191">
                  <c:v>0.50520059435364</c:v>
                </c:pt>
                <c:pt idx="2192">
                  <c:v>0.490341753343239</c:v>
                </c:pt>
                <c:pt idx="2194">
                  <c:v>1.12927191679049</c:v>
                </c:pt>
                <c:pt idx="2195">
                  <c:v>1.12927191679049</c:v>
                </c:pt>
                <c:pt idx="2196">
                  <c:v>0.891530460624072</c:v>
                </c:pt>
                <c:pt idx="2197">
                  <c:v>0.683506686478455</c:v>
                </c:pt>
                <c:pt idx="2198">
                  <c:v>0.653789004457652</c:v>
                </c:pt>
                <c:pt idx="2199">
                  <c:v>0.594353640416048</c:v>
                </c:pt>
                <c:pt idx="2200">
                  <c:v>0.475482912332838</c:v>
                </c:pt>
                <c:pt idx="2201">
                  <c:v>0.460624071322437</c:v>
                </c:pt>
                <c:pt idx="2202">
                  <c:v>0.312035661218425</c:v>
                </c:pt>
                <c:pt idx="2203">
                  <c:v>0.0742942050520059</c:v>
                </c:pt>
                <c:pt idx="2206">
                  <c:v>0.980683506686479</c:v>
                </c:pt>
                <c:pt idx="2207">
                  <c:v>0.861812778603269</c:v>
                </c:pt>
                <c:pt idx="2208">
                  <c:v>0.787518573551263</c:v>
                </c:pt>
                <c:pt idx="2209">
                  <c:v>0.74294205052006</c:v>
                </c:pt>
                <c:pt idx="2210">
                  <c:v>0.728083209509658</c:v>
                </c:pt>
                <c:pt idx="2211">
                  <c:v>0.62407132243685</c:v>
                </c:pt>
                <c:pt idx="2212">
                  <c:v>0.549777117384844</c:v>
                </c:pt>
                <c:pt idx="2213">
                  <c:v>0.549777117384844</c:v>
                </c:pt>
                <c:pt idx="2214">
                  <c:v>0.549777117384844</c:v>
                </c:pt>
                <c:pt idx="2215">
                  <c:v>0.549777117384844</c:v>
                </c:pt>
                <c:pt idx="2216">
                  <c:v>0.50520059435364</c:v>
                </c:pt>
                <c:pt idx="2217">
                  <c:v>0.416047548291233</c:v>
                </c:pt>
                <c:pt idx="2218">
                  <c:v>0.401188707280832</c:v>
                </c:pt>
                <c:pt idx="2219">
                  <c:v>0.37147102526003</c:v>
                </c:pt>
                <c:pt idx="2220">
                  <c:v>0.282317979197623</c:v>
                </c:pt>
                <c:pt idx="2221">
                  <c:v>0.728083209509658</c:v>
                </c:pt>
                <c:pt idx="2222">
                  <c:v>0.728083209509658</c:v>
                </c:pt>
                <c:pt idx="2223">
                  <c:v>0.62407132243685</c:v>
                </c:pt>
                <c:pt idx="2224">
                  <c:v>0.609212481426449</c:v>
                </c:pt>
                <c:pt idx="2225">
                  <c:v>0.534918276374443</c:v>
                </c:pt>
                <c:pt idx="2226">
                  <c:v>0.490341753343239</c:v>
                </c:pt>
                <c:pt idx="2227">
                  <c:v>0.430906389301635</c:v>
                </c:pt>
                <c:pt idx="2228">
                  <c:v>0.341753343239227</c:v>
                </c:pt>
                <c:pt idx="2229">
                  <c:v>0.193164933135215</c:v>
                </c:pt>
                <c:pt idx="2230">
                  <c:v>0.861812778603269</c:v>
                </c:pt>
                <c:pt idx="2231">
                  <c:v>0.713224368499257</c:v>
                </c:pt>
                <c:pt idx="2232">
                  <c:v>0.698365527488856</c:v>
                </c:pt>
                <c:pt idx="2233">
                  <c:v>0.594353640416048</c:v>
                </c:pt>
                <c:pt idx="2234">
                  <c:v>0.445765230312036</c:v>
                </c:pt>
                <c:pt idx="2235">
                  <c:v>0.297176820208024</c:v>
                </c:pt>
                <c:pt idx="2236">
                  <c:v>0.282317979197623</c:v>
                </c:pt>
                <c:pt idx="2238">
                  <c:v>1.61961367013373</c:v>
                </c:pt>
                <c:pt idx="2239">
                  <c:v>1.396731054977712</c:v>
                </c:pt>
                <c:pt idx="2240">
                  <c:v>0.846953937592868</c:v>
                </c:pt>
                <c:pt idx="2241">
                  <c:v>0.787518573551263</c:v>
                </c:pt>
                <c:pt idx="2242">
                  <c:v>0.728083209509658</c:v>
                </c:pt>
                <c:pt idx="2243">
                  <c:v>0.713224368499257</c:v>
                </c:pt>
                <c:pt idx="2244">
                  <c:v>0.609212481426449</c:v>
                </c:pt>
                <c:pt idx="2245">
                  <c:v>0.549777117384844</c:v>
                </c:pt>
                <c:pt idx="2246">
                  <c:v>0.549777117384844</c:v>
                </c:pt>
                <c:pt idx="2247">
                  <c:v>0.534918276374443</c:v>
                </c:pt>
                <c:pt idx="2248">
                  <c:v>0.534918276374443</c:v>
                </c:pt>
                <c:pt idx="2249">
                  <c:v>0.341753343239227</c:v>
                </c:pt>
                <c:pt idx="2250">
                  <c:v>0.668647845468054</c:v>
                </c:pt>
                <c:pt idx="2251">
                  <c:v>0.549777117384844</c:v>
                </c:pt>
                <c:pt idx="2252">
                  <c:v>0.445765230312036</c:v>
                </c:pt>
                <c:pt idx="2253">
                  <c:v>1.12927191679049</c:v>
                </c:pt>
                <c:pt idx="2254">
                  <c:v>1.010401188707281</c:v>
                </c:pt>
                <c:pt idx="2255">
                  <c:v>0.638930163447251</c:v>
                </c:pt>
                <c:pt idx="2256">
                  <c:v>0.62407132243685</c:v>
                </c:pt>
                <c:pt idx="2257">
                  <c:v>0.609212481426449</c:v>
                </c:pt>
                <c:pt idx="2258">
                  <c:v>0.549777117384844</c:v>
                </c:pt>
                <c:pt idx="2259">
                  <c:v>0.445765230312036</c:v>
                </c:pt>
                <c:pt idx="2260">
                  <c:v>0.430906389301635</c:v>
                </c:pt>
                <c:pt idx="2262">
                  <c:v>0.832095096582467</c:v>
                </c:pt>
                <c:pt idx="2263">
                  <c:v>0.698365527488856</c:v>
                </c:pt>
                <c:pt idx="2264">
                  <c:v>0.668647845468054</c:v>
                </c:pt>
                <c:pt idx="2265">
                  <c:v>0.594353640416048</c:v>
                </c:pt>
                <c:pt idx="2266">
                  <c:v>0.579494799405646</c:v>
                </c:pt>
                <c:pt idx="2267">
                  <c:v>0.579494799405646</c:v>
                </c:pt>
                <c:pt idx="2268">
                  <c:v>0.579494799405646</c:v>
                </c:pt>
                <c:pt idx="2269">
                  <c:v>0.430906389301635</c:v>
                </c:pt>
                <c:pt idx="2270">
                  <c:v>0.401188707280832</c:v>
                </c:pt>
                <c:pt idx="2271">
                  <c:v>0.386329866270431</c:v>
                </c:pt>
                <c:pt idx="2272">
                  <c:v>0.237741456166419</c:v>
                </c:pt>
                <c:pt idx="2273">
                  <c:v>1.679049034175334</c:v>
                </c:pt>
                <c:pt idx="2274">
                  <c:v>1.426448736998514</c:v>
                </c:pt>
                <c:pt idx="2275">
                  <c:v>0.87667161961367</c:v>
                </c:pt>
                <c:pt idx="2276">
                  <c:v>0.653789004457652</c:v>
                </c:pt>
                <c:pt idx="2277">
                  <c:v>0.62407132243685</c:v>
                </c:pt>
                <c:pt idx="2278">
                  <c:v>0.62407132243685</c:v>
                </c:pt>
                <c:pt idx="2279">
                  <c:v>0.460624071322437</c:v>
                </c:pt>
                <c:pt idx="2280">
                  <c:v>0.341753343239227</c:v>
                </c:pt>
                <c:pt idx="2281">
                  <c:v>0.698365527488856</c:v>
                </c:pt>
                <c:pt idx="2282">
                  <c:v>0.668647845468054</c:v>
                </c:pt>
                <c:pt idx="2283">
                  <c:v>0.62407132243685</c:v>
                </c:pt>
                <c:pt idx="2284">
                  <c:v>0.609212481426449</c:v>
                </c:pt>
                <c:pt idx="2285">
                  <c:v>0.609212481426449</c:v>
                </c:pt>
                <c:pt idx="2286">
                  <c:v>0.520059435364042</c:v>
                </c:pt>
                <c:pt idx="2287">
                  <c:v>0.50520059435364</c:v>
                </c:pt>
                <c:pt idx="2288">
                  <c:v>0.802377414561664</c:v>
                </c:pt>
                <c:pt idx="2289">
                  <c:v>0.564635958395245</c:v>
                </c:pt>
                <c:pt idx="2290">
                  <c:v>0.520059435364042</c:v>
                </c:pt>
                <c:pt idx="2291">
                  <c:v>0.50520059435364</c:v>
                </c:pt>
                <c:pt idx="2292">
                  <c:v>0.416047548291233</c:v>
                </c:pt>
                <c:pt idx="2293">
                  <c:v>0.921248142644874</c:v>
                </c:pt>
                <c:pt idx="2294">
                  <c:v>0.891530460624072</c:v>
                </c:pt>
                <c:pt idx="2295">
                  <c:v>0.638930163447251</c:v>
                </c:pt>
                <c:pt idx="2296">
                  <c:v>0.62407132243685</c:v>
                </c:pt>
                <c:pt idx="2297">
                  <c:v>0.579494799405646</c:v>
                </c:pt>
                <c:pt idx="2298">
                  <c:v>0.490341753343239</c:v>
                </c:pt>
                <c:pt idx="2299">
                  <c:v>0.475482912332838</c:v>
                </c:pt>
                <c:pt idx="2300">
                  <c:v>0.37147102526003</c:v>
                </c:pt>
                <c:pt idx="2302">
                  <c:v>0.846953937592868</c:v>
                </c:pt>
                <c:pt idx="2303">
                  <c:v>0.772659732540862</c:v>
                </c:pt>
                <c:pt idx="2304">
                  <c:v>0.609212481426449</c:v>
                </c:pt>
                <c:pt idx="2305">
                  <c:v>0.594353640416048</c:v>
                </c:pt>
                <c:pt idx="2306">
                  <c:v>0.520059435364042</c:v>
                </c:pt>
                <c:pt idx="2308">
                  <c:v>0.728083209509658</c:v>
                </c:pt>
                <c:pt idx="2309">
                  <c:v>0.698365527488856</c:v>
                </c:pt>
                <c:pt idx="2310">
                  <c:v>0.638930163447251</c:v>
                </c:pt>
                <c:pt idx="2311">
                  <c:v>0.594353640416048</c:v>
                </c:pt>
                <c:pt idx="2312">
                  <c:v>0.564635958395245</c:v>
                </c:pt>
                <c:pt idx="2313">
                  <c:v>0.534918276374443</c:v>
                </c:pt>
                <c:pt idx="2314">
                  <c:v>0.475482912332838</c:v>
                </c:pt>
                <c:pt idx="2315">
                  <c:v>0.37147102526003</c:v>
                </c:pt>
                <c:pt idx="2316">
                  <c:v>0.579494799405646</c:v>
                </c:pt>
                <c:pt idx="2317">
                  <c:v>0.564635958395245</c:v>
                </c:pt>
                <c:pt idx="2318">
                  <c:v>0.728083209509658</c:v>
                </c:pt>
                <c:pt idx="2319">
                  <c:v>0.475482912332838</c:v>
                </c:pt>
                <c:pt idx="2320">
                  <c:v>0.475482912332838</c:v>
                </c:pt>
                <c:pt idx="2321">
                  <c:v>0.416047548291233</c:v>
                </c:pt>
                <c:pt idx="2322">
                  <c:v>1.277860326894502</c:v>
                </c:pt>
                <c:pt idx="2323">
                  <c:v>0.772659732540862</c:v>
                </c:pt>
                <c:pt idx="2324">
                  <c:v>0.25260029717682</c:v>
                </c:pt>
                <c:pt idx="2326">
                  <c:v>0.757800891530461</c:v>
                </c:pt>
                <c:pt idx="2327">
                  <c:v>0.668647845468054</c:v>
                </c:pt>
                <c:pt idx="2328">
                  <c:v>0.445765230312036</c:v>
                </c:pt>
                <c:pt idx="2329">
                  <c:v>0.713224368499257</c:v>
                </c:pt>
                <c:pt idx="2330">
                  <c:v>0.520059435364042</c:v>
                </c:pt>
                <c:pt idx="2331">
                  <c:v>0.87667161961367</c:v>
                </c:pt>
                <c:pt idx="2332">
                  <c:v>0.668647845468054</c:v>
                </c:pt>
                <c:pt idx="2333">
                  <c:v>0.520059435364042</c:v>
                </c:pt>
                <c:pt idx="2334">
                  <c:v>0.445765230312036</c:v>
                </c:pt>
                <c:pt idx="2335">
                  <c:v>0.594353640416048</c:v>
                </c:pt>
                <c:pt idx="2336">
                  <c:v>0.549777117384844</c:v>
                </c:pt>
                <c:pt idx="2337">
                  <c:v>0.490341753343239</c:v>
                </c:pt>
                <c:pt idx="2338">
                  <c:v>0.445765230312036</c:v>
                </c:pt>
                <c:pt idx="2340">
                  <c:v>0.861812778603269</c:v>
                </c:pt>
                <c:pt idx="2343">
                  <c:v>0.668647845468054</c:v>
                </c:pt>
                <c:pt idx="2344">
                  <c:v>0.312035661218425</c:v>
                </c:pt>
                <c:pt idx="2345">
                  <c:v>1.218424962852898</c:v>
                </c:pt>
                <c:pt idx="2346">
                  <c:v>0.683506686478455</c:v>
                </c:pt>
                <c:pt idx="2347">
                  <c:v>0.564635958395245</c:v>
                </c:pt>
                <c:pt idx="2348">
                  <c:v>0.698365527488856</c:v>
                </c:pt>
                <c:pt idx="2349">
                  <c:v>1.931649331352154</c:v>
                </c:pt>
                <c:pt idx="2350">
                  <c:v>0.653789004457652</c:v>
                </c:pt>
                <c:pt idx="2351">
                  <c:v>0.37147102526003</c:v>
                </c:pt>
                <c:pt idx="2352">
                  <c:v>0.772659732540862</c:v>
                </c:pt>
                <c:pt idx="2353">
                  <c:v>2.065378900445765</c:v>
                </c:pt>
                <c:pt idx="2354">
                  <c:v>1.12927191679049</c:v>
                </c:pt>
                <c:pt idx="2355">
                  <c:v>0.87667161961367</c:v>
                </c:pt>
                <c:pt idx="2356">
                  <c:v>1.025260029717682</c:v>
                </c:pt>
                <c:pt idx="2357">
                  <c:v>0.564635958395245</c:v>
                </c:pt>
                <c:pt idx="2358">
                  <c:v>0.401188707280832</c:v>
                </c:pt>
                <c:pt idx="2360">
                  <c:v>0.430906389301635</c:v>
                </c:pt>
                <c:pt idx="2361">
                  <c:v>0.475482912332838</c:v>
                </c:pt>
                <c:pt idx="2362">
                  <c:v>0.326894502228826</c:v>
                </c:pt>
                <c:pt idx="2363">
                  <c:v>0.564635958395245</c:v>
                </c:pt>
                <c:pt idx="2364">
                  <c:v>0.490341753343239</c:v>
                </c:pt>
                <c:pt idx="2365">
                  <c:v>0.326894502228826</c:v>
                </c:pt>
                <c:pt idx="2366">
                  <c:v>0.386329866270431</c:v>
                </c:pt>
                <c:pt idx="2368">
                  <c:v>0.237741456166419</c:v>
                </c:pt>
                <c:pt idx="2369">
                  <c:v>0.237741456166419</c:v>
                </c:pt>
                <c:pt idx="2370">
                  <c:v>0.237741456166419</c:v>
                </c:pt>
                <c:pt idx="2371">
                  <c:v>0.475482912332838</c:v>
                </c:pt>
                <c:pt idx="2372">
                  <c:v>0.386329866270431</c:v>
                </c:pt>
                <c:pt idx="2373">
                  <c:v>0.163447251114413</c:v>
                </c:pt>
                <c:pt idx="2374">
                  <c:v>0.416047548291233</c:v>
                </c:pt>
                <c:pt idx="2376">
                  <c:v>0.312035661218425</c:v>
                </c:pt>
                <c:pt idx="2377">
                  <c:v>0.430906389301635</c:v>
                </c:pt>
                <c:pt idx="2378">
                  <c:v>0.282317979197623</c:v>
                </c:pt>
                <c:pt idx="2379">
                  <c:v>0.0742942050520059</c:v>
                </c:pt>
                <c:pt idx="4250">
                  <c:v>0.844974439843799</c:v>
                </c:pt>
              </c:numCache>
            </c:numRef>
          </c:xVal>
          <c:yVal>
            <c:numRef>
              <c:f>'for SPSS'!$R$3:$R$4258</c:f>
              <c:numCache>
                <c:formatCode>General</c:formatCode>
                <c:ptCount val="4256"/>
                <c:pt idx="0">
                  <c:v>391.0</c:v>
                </c:pt>
                <c:pt idx="1">
                  <c:v>332.0</c:v>
                </c:pt>
                <c:pt idx="2">
                  <c:v>307.0</c:v>
                </c:pt>
                <c:pt idx="4">
                  <c:v>402.0</c:v>
                </c:pt>
                <c:pt idx="5">
                  <c:v>413.0</c:v>
                </c:pt>
                <c:pt idx="6">
                  <c:v>300.0</c:v>
                </c:pt>
                <c:pt idx="7">
                  <c:v>322.0</c:v>
                </c:pt>
                <c:pt idx="8">
                  <c:v>332.0</c:v>
                </c:pt>
                <c:pt idx="10">
                  <c:v>424.0</c:v>
                </c:pt>
                <c:pt idx="11">
                  <c:v>422.0</c:v>
                </c:pt>
                <c:pt idx="13">
                  <c:v>406.0</c:v>
                </c:pt>
                <c:pt idx="14">
                  <c:v>407.0</c:v>
                </c:pt>
                <c:pt idx="15">
                  <c:v>423.0</c:v>
                </c:pt>
                <c:pt idx="16">
                  <c:v>412.0</c:v>
                </c:pt>
                <c:pt idx="18">
                  <c:v>281.0</c:v>
                </c:pt>
                <c:pt idx="19">
                  <c:v>418.0</c:v>
                </c:pt>
                <c:pt idx="20">
                  <c:v>437.0</c:v>
                </c:pt>
                <c:pt idx="23">
                  <c:v>383.0</c:v>
                </c:pt>
                <c:pt idx="25">
                  <c:v>394.0</c:v>
                </c:pt>
                <c:pt idx="26">
                  <c:v>424.0</c:v>
                </c:pt>
                <c:pt idx="27">
                  <c:v>417.0</c:v>
                </c:pt>
                <c:pt idx="28">
                  <c:v>465.0</c:v>
                </c:pt>
                <c:pt idx="31">
                  <c:v>444.0</c:v>
                </c:pt>
                <c:pt idx="32">
                  <c:v>426.0</c:v>
                </c:pt>
                <c:pt idx="34">
                  <c:v>397.0</c:v>
                </c:pt>
                <c:pt idx="35">
                  <c:v>432.0</c:v>
                </c:pt>
                <c:pt idx="36">
                  <c:v>442.0</c:v>
                </c:pt>
                <c:pt idx="38">
                  <c:v>413.0</c:v>
                </c:pt>
                <c:pt idx="40">
                  <c:v>450.0</c:v>
                </c:pt>
                <c:pt idx="41">
                  <c:v>378.0</c:v>
                </c:pt>
                <c:pt idx="45">
                  <c:v>413.0</c:v>
                </c:pt>
                <c:pt idx="46">
                  <c:v>362.0</c:v>
                </c:pt>
                <c:pt idx="48">
                  <c:v>433.0</c:v>
                </c:pt>
                <c:pt idx="53">
                  <c:v>444.0</c:v>
                </c:pt>
                <c:pt idx="56">
                  <c:v>441.0</c:v>
                </c:pt>
                <c:pt idx="59">
                  <c:v>436.0</c:v>
                </c:pt>
                <c:pt idx="60">
                  <c:v>451.0</c:v>
                </c:pt>
                <c:pt idx="61">
                  <c:v>498.0</c:v>
                </c:pt>
                <c:pt idx="62">
                  <c:v>439.0</c:v>
                </c:pt>
                <c:pt idx="63">
                  <c:v>434.0</c:v>
                </c:pt>
                <c:pt idx="64">
                  <c:v>473.0</c:v>
                </c:pt>
                <c:pt idx="67">
                  <c:v>462.0</c:v>
                </c:pt>
                <c:pt idx="68">
                  <c:v>467.0</c:v>
                </c:pt>
                <c:pt idx="69">
                  <c:v>480.0</c:v>
                </c:pt>
                <c:pt idx="72">
                  <c:v>470.0</c:v>
                </c:pt>
                <c:pt idx="74">
                  <c:v>479.0</c:v>
                </c:pt>
                <c:pt idx="75">
                  <c:v>496.0</c:v>
                </c:pt>
                <c:pt idx="76">
                  <c:v>541.0</c:v>
                </c:pt>
                <c:pt idx="77">
                  <c:v>464.0</c:v>
                </c:pt>
                <c:pt idx="78">
                  <c:v>503.0</c:v>
                </c:pt>
                <c:pt idx="79">
                  <c:v>516.0</c:v>
                </c:pt>
                <c:pt idx="81">
                  <c:v>440.0</c:v>
                </c:pt>
                <c:pt idx="82">
                  <c:v>473.0</c:v>
                </c:pt>
                <c:pt idx="84">
                  <c:v>467.0</c:v>
                </c:pt>
                <c:pt idx="85">
                  <c:v>470.0</c:v>
                </c:pt>
                <c:pt idx="86">
                  <c:v>489.0</c:v>
                </c:pt>
                <c:pt idx="88">
                  <c:v>473.0</c:v>
                </c:pt>
                <c:pt idx="91">
                  <c:v>427.0</c:v>
                </c:pt>
                <c:pt idx="92">
                  <c:v>498.0</c:v>
                </c:pt>
                <c:pt idx="94">
                  <c:v>469.0</c:v>
                </c:pt>
                <c:pt idx="95">
                  <c:v>471.0</c:v>
                </c:pt>
                <c:pt idx="96">
                  <c:v>491.0</c:v>
                </c:pt>
                <c:pt idx="97">
                  <c:v>495.0</c:v>
                </c:pt>
                <c:pt idx="98">
                  <c:v>499.0</c:v>
                </c:pt>
                <c:pt idx="99">
                  <c:v>501.0</c:v>
                </c:pt>
                <c:pt idx="100">
                  <c:v>509.0</c:v>
                </c:pt>
                <c:pt idx="101">
                  <c:v>526.0</c:v>
                </c:pt>
                <c:pt idx="103">
                  <c:v>463.0</c:v>
                </c:pt>
                <c:pt idx="104">
                  <c:v>463.0</c:v>
                </c:pt>
                <c:pt idx="105">
                  <c:v>470.0</c:v>
                </c:pt>
                <c:pt idx="106">
                  <c:v>474.0</c:v>
                </c:pt>
                <c:pt idx="109">
                  <c:v>469.0</c:v>
                </c:pt>
                <c:pt idx="110">
                  <c:v>482.0</c:v>
                </c:pt>
                <c:pt idx="111">
                  <c:v>485.0</c:v>
                </c:pt>
                <c:pt idx="112">
                  <c:v>486.0</c:v>
                </c:pt>
                <c:pt idx="118">
                  <c:v>458.0</c:v>
                </c:pt>
                <c:pt idx="119">
                  <c:v>474.0</c:v>
                </c:pt>
                <c:pt idx="120">
                  <c:v>498.0</c:v>
                </c:pt>
                <c:pt idx="121">
                  <c:v>474.0</c:v>
                </c:pt>
                <c:pt idx="122">
                  <c:v>476.0</c:v>
                </c:pt>
                <c:pt idx="123">
                  <c:v>483.0</c:v>
                </c:pt>
                <c:pt idx="124">
                  <c:v>489.0</c:v>
                </c:pt>
                <c:pt idx="125">
                  <c:v>501.0</c:v>
                </c:pt>
                <c:pt idx="127">
                  <c:v>476.0</c:v>
                </c:pt>
                <c:pt idx="128">
                  <c:v>488.0</c:v>
                </c:pt>
                <c:pt idx="129">
                  <c:v>488.0</c:v>
                </c:pt>
                <c:pt idx="130">
                  <c:v>492.0</c:v>
                </c:pt>
                <c:pt idx="131">
                  <c:v>499.0</c:v>
                </c:pt>
                <c:pt idx="132">
                  <c:v>546.0</c:v>
                </c:pt>
                <c:pt idx="135">
                  <c:v>504.0</c:v>
                </c:pt>
                <c:pt idx="136">
                  <c:v>515.0</c:v>
                </c:pt>
                <c:pt idx="139">
                  <c:v>487.0</c:v>
                </c:pt>
                <c:pt idx="140">
                  <c:v>504.0</c:v>
                </c:pt>
                <c:pt idx="141">
                  <c:v>513.0</c:v>
                </c:pt>
                <c:pt idx="143">
                  <c:v>472.0</c:v>
                </c:pt>
                <c:pt idx="144">
                  <c:v>503.0</c:v>
                </c:pt>
                <c:pt idx="145">
                  <c:v>504.0</c:v>
                </c:pt>
                <c:pt idx="146">
                  <c:v>542.0</c:v>
                </c:pt>
                <c:pt idx="150">
                  <c:v>463.0</c:v>
                </c:pt>
                <c:pt idx="151">
                  <c:v>485.0</c:v>
                </c:pt>
                <c:pt idx="152">
                  <c:v>495.0</c:v>
                </c:pt>
                <c:pt idx="156">
                  <c:v>482.0</c:v>
                </c:pt>
                <c:pt idx="157">
                  <c:v>489.0</c:v>
                </c:pt>
                <c:pt idx="158">
                  <c:v>512.0</c:v>
                </c:pt>
                <c:pt idx="159">
                  <c:v>516.0</c:v>
                </c:pt>
                <c:pt idx="160">
                  <c:v>530.0</c:v>
                </c:pt>
                <c:pt idx="161">
                  <c:v>547.0</c:v>
                </c:pt>
                <c:pt idx="162">
                  <c:v>548.0</c:v>
                </c:pt>
                <c:pt idx="164">
                  <c:v>490.0</c:v>
                </c:pt>
                <c:pt idx="165">
                  <c:v>490.0</c:v>
                </c:pt>
                <c:pt idx="166">
                  <c:v>496.0</c:v>
                </c:pt>
                <c:pt idx="167">
                  <c:v>505.0</c:v>
                </c:pt>
                <c:pt idx="168">
                  <c:v>518.0</c:v>
                </c:pt>
                <c:pt idx="173">
                  <c:v>485.0</c:v>
                </c:pt>
                <c:pt idx="174">
                  <c:v>489.0</c:v>
                </c:pt>
                <c:pt idx="175">
                  <c:v>497.0</c:v>
                </c:pt>
                <c:pt idx="176">
                  <c:v>498.0</c:v>
                </c:pt>
                <c:pt idx="177">
                  <c:v>512.0</c:v>
                </c:pt>
                <c:pt idx="178">
                  <c:v>519.0</c:v>
                </c:pt>
                <c:pt idx="183">
                  <c:v>469.0</c:v>
                </c:pt>
                <c:pt idx="184">
                  <c:v>470.0</c:v>
                </c:pt>
                <c:pt idx="185">
                  <c:v>495.0</c:v>
                </c:pt>
                <c:pt idx="189">
                  <c:v>466.0</c:v>
                </c:pt>
                <c:pt idx="190">
                  <c:v>485.0</c:v>
                </c:pt>
                <c:pt idx="191">
                  <c:v>486.0</c:v>
                </c:pt>
                <c:pt idx="192">
                  <c:v>493.0</c:v>
                </c:pt>
                <c:pt idx="193">
                  <c:v>504.0</c:v>
                </c:pt>
                <c:pt idx="194">
                  <c:v>538.0</c:v>
                </c:pt>
                <c:pt idx="198">
                  <c:v>482.0</c:v>
                </c:pt>
                <c:pt idx="199">
                  <c:v>491.0</c:v>
                </c:pt>
                <c:pt idx="200">
                  <c:v>502.0</c:v>
                </c:pt>
                <c:pt idx="201">
                  <c:v>503.0</c:v>
                </c:pt>
                <c:pt idx="202">
                  <c:v>506.0</c:v>
                </c:pt>
                <c:pt idx="203">
                  <c:v>508.0</c:v>
                </c:pt>
                <c:pt idx="204">
                  <c:v>511.0</c:v>
                </c:pt>
                <c:pt idx="205">
                  <c:v>511.0</c:v>
                </c:pt>
                <c:pt idx="210">
                  <c:v>484.0</c:v>
                </c:pt>
                <c:pt idx="211">
                  <c:v>491.0</c:v>
                </c:pt>
                <c:pt idx="212">
                  <c:v>500.0</c:v>
                </c:pt>
                <c:pt idx="213">
                  <c:v>508.0</c:v>
                </c:pt>
                <c:pt idx="214">
                  <c:v>510.0</c:v>
                </c:pt>
                <c:pt idx="215">
                  <c:v>521.0</c:v>
                </c:pt>
                <c:pt idx="216">
                  <c:v>538.0</c:v>
                </c:pt>
                <c:pt idx="217">
                  <c:v>542.0</c:v>
                </c:pt>
                <c:pt idx="221">
                  <c:v>497.0</c:v>
                </c:pt>
                <c:pt idx="222">
                  <c:v>523.0</c:v>
                </c:pt>
                <c:pt idx="227">
                  <c:v>477.0</c:v>
                </c:pt>
                <c:pt idx="228">
                  <c:v>485.0</c:v>
                </c:pt>
                <c:pt idx="229">
                  <c:v>486.0</c:v>
                </c:pt>
                <c:pt idx="230">
                  <c:v>492.0</c:v>
                </c:pt>
                <c:pt idx="231">
                  <c:v>495.0</c:v>
                </c:pt>
                <c:pt idx="232">
                  <c:v>505.0</c:v>
                </c:pt>
                <c:pt idx="233">
                  <c:v>519.0</c:v>
                </c:pt>
                <c:pt idx="240">
                  <c:v>481.0</c:v>
                </c:pt>
                <c:pt idx="241">
                  <c:v>502.0</c:v>
                </c:pt>
                <c:pt idx="242">
                  <c:v>509.0</c:v>
                </c:pt>
                <c:pt idx="243">
                  <c:v>511.0</c:v>
                </c:pt>
                <c:pt idx="244">
                  <c:v>516.0</c:v>
                </c:pt>
                <c:pt idx="245">
                  <c:v>519.0</c:v>
                </c:pt>
                <c:pt idx="248">
                  <c:v>489.0</c:v>
                </c:pt>
                <c:pt idx="249">
                  <c:v>496.0</c:v>
                </c:pt>
                <c:pt idx="250">
                  <c:v>498.0</c:v>
                </c:pt>
                <c:pt idx="251">
                  <c:v>505.0</c:v>
                </c:pt>
                <c:pt idx="252">
                  <c:v>519.0</c:v>
                </c:pt>
                <c:pt idx="260">
                  <c:v>490.0</c:v>
                </c:pt>
                <c:pt idx="261">
                  <c:v>491.0</c:v>
                </c:pt>
                <c:pt idx="262">
                  <c:v>494.0</c:v>
                </c:pt>
                <c:pt idx="263">
                  <c:v>502.0</c:v>
                </c:pt>
                <c:pt idx="264">
                  <c:v>504.0</c:v>
                </c:pt>
                <c:pt idx="265">
                  <c:v>507.0</c:v>
                </c:pt>
                <c:pt idx="266">
                  <c:v>510.0</c:v>
                </c:pt>
                <c:pt idx="267">
                  <c:v>535.0</c:v>
                </c:pt>
                <c:pt idx="272">
                  <c:v>480.0</c:v>
                </c:pt>
                <c:pt idx="273">
                  <c:v>494.0</c:v>
                </c:pt>
                <c:pt idx="274">
                  <c:v>501.0</c:v>
                </c:pt>
                <c:pt idx="275">
                  <c:v>502.0</c:v>
                </c:pt>
                <c:pt idx="276">
                  <c:v>510.0</c:v>
                </c:pt>
                <c:pt idx="277">
                  <c:v>511.0</c:v>
                </c:pt>
                <c:pt idx="278">
                  <c:v>512.0</c:v>
                </c:pt>
                <c:pt idx="279">
                  <c:v>513.0</c:v>
                </c:pt>
                <c:pt idx="282">
                  <c:v>480.0</c:v>
                </c:pt>
                <c:pt idx="283">
                  <c:v>483.0</c:v>
                </c:pt>
                <c:pt idx="284">
                  <c:v>488.0</c:v>
                </c:pt>
                <c:pt idx="285">
                  <c:v>493.0</c:v>
                </c:pt>
                <c:pt idx="286">
                  <c:v>495.0</c:v>
                </c:pt>
                <c:pt idx="287">
                  <c:v>502.0</c:v>
                </c:pt>
                <c:pt idx="288">
                  <c:v>504.0</c:v>
                </c:pt>
                <c:pt idx="289">
                  <c:v>506.0</c:v>
                </c:pt>
                <c:pt idx="290">
                  <c:v>511.0</c:v>
                </c:pt>
                <c:pt idx="291">
                  <c:v>512.0</c:v>
                </c:pt>
                <c:pt idx="296">
                  <c:v>492.0</c:v>
                </c:pt>
                <c:pt idx="297">
                  <c:v>495.0</c:v>
                </c:pt>
                <c:pt idx="298">
                  <c:v>504.0</c:v>
                </c:pt>
                <c:pt idx="299">
                  <c:v>510.0</c:v>
                </c:pt>
                <c:pt idx="300">
                  <c:v>520.0</c:v>
                </c:pt>
                <c:pt idx="304">
                  <c:v>484.0</c:v>
                </c:pt>
                <c:pt idx="305">
                  <c:v>492.0</c:v>
                </c:pt>
                <c:pt idx="306">
                  <c:v>500.0</c:v>
                </c:pt>
                <c:pt idx="307">
                  <c:v>505.0</c:v>
                </c:pt>
                <c:pt idx="308">
                  <c:v>506.0</c:v>
                </c:pt>
                <c:pt idx="309">
                  <c:v>509.0</c:v>
                </c:pt>
                <c:pt idx="310">
                  <c:v>512.0</c:v>
                </c:pt>
                <c:pt idx="311">
                  <c:v>518.0</c:v>
                </c:pt>
                <c:pt idx="312">
                  <c:v>520.0</c:v>
                </c:pt>
                <c:pt idx="313">
                  <c:v>523.0</c:v>
                </c:pt>
                <c:pt idx="314">
                  <c:v>525.0</c:v>
                </c:pt>
                <c:pt idx="315">
                  <c:v>532.0</c:v>
                </c:pt>
                <c:pt idx="316">
                  <c:v>533.0</c:v>
                </c:pt>
                <c:pt idx="320">
                  <c:v>448.0</c:v>
                </c:pt>
                <c:pt idx="321">
                  <c:v>489.0</c:v>
                </c:pt>
                <c:pt idx="322">
                  <c:v>496.0</c:v>
                </c:pt>
                <c:pt idx="323">
                  <c:v>499.0</c:v>
                </c:pt>
                <c:pt idx="324">
                  <c:v>501.0</c:v>
                </c:pt>
                <c:pt idx="325">
                  <c:v>503.0</c:v>
                </c:pt>
                <c:pt idx="326">
                  <c:v>507.0</c:v>
                </c:pt>
                <c:pt idx="327">
                  <c:v>507.0</c:v>
                </c:pt>
                <c:pt idx="328">
                  <c:v>510.0</c:v>
                </c:pt>
                <c:pt idx="329">
                  <c:v>510.0</c:v>
                </c:pt>
                <c:pt idx="330">
                  <c:v>512.0</c:v>
                </c:pt>
                <c:pt idx="331">
                  <c:v>514.0</c:v>
                </c:pt>
                <c:pt idx="332">
                  <c:v>514.0</c:v>
                </c:pt>
                <c:pt idx="333">
                  <c:v>520.0</c:v>
                </c:pt>
                <c:pt idx="334">
                  <c:v>523.0</c:v>
                </c:pt>
                <c:pt idx="335">
                  <c:v>531.0</c:v>
                </c:pt>
                <c:pt idx="338">
                  <c:v>466.0</c:v>
                </c:pt>
                <c:pt idx="339">
                  <c:v>477.0</c:v>
                </c:pt>
                <c:pt idx="340">
                  <c:v>490.0</c:v>
                </c:pt>
                <c:pt idx="341">
                  <c:v>491.0</c:v>
                </c:pt>
                <c:pt idx="342">
                  <c:v>500.0</c:v>
                </c:pt>
                <c:pt idx="343">
                  <c:v>501.0</c:v>
                </c:pt>
                <c:pt idx="344">
                  <c:v>504.0</c:v>
                </c:pt>
                <c:pt idx="345">
                  <c:v>504.0</c:v>
                </c:pt>
                <c:pt idx="346">
                  <c:v>508.0</c:v>
                </c:pt>
                <c:pt idx="347">
                  <c:v>508.0</c:v>
                </c:pt>
                <c:pt idx="348">
                  <c:v>509.0</c:v>
                </c:pt>
                <c:pt idx="349">
                  <c:v>510.0</c:v>
                </c:pt>
                <c:pt idx="350">
                  <c:v>512.0</c:v>
                </c:pt>
                <c:pt idx="351">
                  <c:v>517.0</c:v>
                </c:pt>
                <c:pt idx="352">
                  <c:v>520.0</c:v>
                </c:pt>
                <c:pt idx="353">
                  <c:v>525.0</c:v>
                </c:pt>
                <c:pt idx="357">
                  <c:v>502.0</c:v>
                </c:pt>
                <c:pt idx="358">
                  <c:v>503.0</c:v>
                </c:pt>
                <c:pt idx="359">
                  <c:v>506.0</c:v>
                </c:pt>
                <c:pt idx="360">
                  <c:v>508.0</c:v>
                </c:pt>
                <c:pt idx="361">
                  <c:v>509.0</c:v>
                </c:pt>
                <c:pt idx="362">
                  <c:v>510.0</c:v>
                </c:pt>
                <c:pt idx="363">
                  <c:v>511.0</c:v>
                </c:pt>
                <c:pt idx="364">
                  <c:v>515.0</c:v>
                </c:pt>
                <c:pt idx="365">
                  <c:v>519.0</c:v>
                </c:pt>
                <c:pt idx="366">
                  <c:v>519.0</c:v>
                </c:pt>
                <c:pt idx="367">
                  <c:v>530.0</c:v>
                </c:pt>
                <c:pt idx="368">
                  <c:v>537.0</c:v>
                </c:pt>
                <c:pt idx="375">
                  <c:v>487.0</c:v>
                </c:pt>
                <c:pt idx="376">
                  <c:v>500.0</c:v>
                </c:pt>
                <c:pt idx="377">
                  <c:v>504.0</c:v>
                </c:pt>
                <c:pt idx="378">
                  <c:v>508.0</c:v>
                </c:pt>
                <c:pt idx="379">
                  <c:v>509.0</c:v>
                </c:pt>
                <c:pt idx="380">
                  <c:v>513.0</c:v>
                </c:pt>
                <c:pt idx="381">
                  <c:v>514.0</c:v>
                </c:pt>
                <c:pt idx="382">
                  <c:v>517.0</c:v>
                </c:pt>
                <c:pt idx="383">
                  <c:v>524.0</c:v>
                </c:pt>
                <c:pt idx="384">
                  <c:v>543.0</c:v>
                </c:pt>
                <c:pt idx="392">
                  <c:v>488.0</c:v>
                </c:pt>
                <c:pt idx="393">
                  <c:v>495.0</c:v>
                </c:pt>
                <c:pt idx="394">
                  <c:v>497.0</c:v>
                </c:pt>
                <c:pt idx="395">
                  <c:v>501.0</c:v>
                </c:pt>
                <c:pt idx="396">
                  <c:v>502.0</c:v>
                </c:pt>
                <c:pt idx="397">
                  <c:v>502.0</c:v>
                </c:pt>
                <c:pt idx="398">
                  <c:v>504.0</c:v>
                </c:pt>
                <c:pt idx="399">
                  <c:v>504.0</c:v>
                </c:pt>
                <c:pt idx="400">
                  <c:v>508.0</c:v>
                </c:pt>
                <c:pt idx="401">
                  <c:v>510.0</c:v>
                </c:pt>
                <c:pt idx="402">
                  <c:v>510.0</c:v>
                </c:pt>
                <c:pt idx="403">
                  <c:v>515.0</c:v>
                </c:pt>
                <c:pt idx="404">
                  <c:v>518.0</c:v>
                </c:pt>
                <c:pt idx="405">
                  <c:v>543.0</c:v>
                </c:pt>
                <c:pt idx="406">
                  <c:v>550.0</c:v>
                </c:pt>
                <c:pt idx="407">
                  <c:v>561.0</c:v>
                </c:pt>
                <c:pt idx="412">
                  <c:v>482.0</c:v>
                </c:pt>
                <c:pt idx="413">
                  <c:v>491.0</c:v>
                </c:pt>
                <c:pt idx="414">
                  <c:v>497.0</c:v>
                </c:pt>
                <c:pt idx="415">
                  <c:v>499.0</c:v>
                </c:pt>
                <c:pt idx="416">
                  <c:v>500.0</c:v>
                </c:pt>
                <c:pt idx="417">
                  <c:v>502.0</c:v>
                </c:pt>
                <c:pt idx="418">
                  <c:v>502.0</c:v>
                </c:pt>
                <c:pt idx="419">
                  <c:v>503.0</c:v>
                </c:pt>
                <c:pt idx="420">
                  <c:v>504.0</c:v>
                </c:pt>
                <c:pt idx="421">
                  <c:v>505.0</c:v>
                </c:pt>
                <c:pt idx="422">
                  <c:v>506.0</c:v>
                </c:pt>
                <c:pt idx="423">
                  <c:v>510.0</c:v>
                </c:pt>
                <c:pt idx="424">
                  <c:v>510.0</c:v>
                </c:pt>
                <c:pt idx="425">
                  <c:v>513.0</c:v>
                </c:pt>
                <c:pt idx="426">
                  <c:v>514.0</c:v>
                </c:pt>
                <c:pt idx="427">
                  <c:v>514.0</c:v>
                </c:pt>
                <c:pt idx="428">
                  <c:v>516.0</c:v>
                </c:pt>
                <c:pt idx="429">
                  <c:v>517.0</c:v>
                </c:pt>
                <c:pt idx="430">
                  <c:v>517.0</c:v>
                </c:pt>
                <c:pt idx="431">
                  <c:v>519.0</c:v>
                </c:pt>
                <c:pt idx="432">
                  <c:v>520.0</c:v>
                </c:pt>
                <c:pt idx="441">
                  <c:v>476.0</c:v>
                </c:pt>
                <c:pt idx="442">
                  <c:v>478.0</c:v>
                </c:pt>
                <c:pt idx="443">
                  <c:v>491.0</c:v>
                </c:pt>
                <c:pt idx="444">
                  <c:v>493.0</c:v>
                </c:pt>
                <c:pt idx="445">
                  <c:v>496.0</c:v>
                </c:pt>
                <c:pt idx="446">
                  <c:v>498.0</c:v>
                </c:pt>
                <c:pt idx="447">
                  <c:v>499.0</c:v>
                </c:pt>
                <c:pt idx="448">
                  <c:v>507.0</c:v>
                </c:pt>
                <c:pt idx="449">
                  <c:v>509.0</c:v>
                </c:pt>
                <c:pt idx="450">
                  <c:v>511.0</c:v>
                </c:pt>
                <c:pt idx="451">
                  <c:v>511.0</c:v>
                </c:pt>
                <c:pt idx="452">
                  <c:v>517.0</c:v>
                </c:pt>
                <c:pt idx="453">
                  <c:v>521.0</c:v>
                </c:pt>
                <c:pt idx="454">
                  <c:v>522.0</c:v>
                </c:pt>
                <c:pt idx="455">
                  <c:v>523.0</c:v>
                </c:pt>
                <c:pt idx="456">
                  <c:v>526.0</c:v>
                </c:pt>
                <c:pt idx="457">
                  <c:v>538.0</c:v>
                </c:pt>
                <c:pt idx="467">
                  <c:v>467.0</c:v>
                </c:pt>
                <c:pt idx="468">
                  <c:v>488.0</c:v>
                </c:pt>
                <c:pt idx="469">
                  <c:v>489.0</c:v>
                </c:pt>
                <c:pt idx="470">
                  <c:v>500.0</c:v>
                </c:pt>
                <c:pt idx="471">
                  <c:v>503.0</c:v>
                </c:pt>
                <c:pt idx="472">
                  <c:v>504.0</c:v>
                </c:pt>
                <c:pt idx="473">
                  <c:v>507.0</c:v>
                </c:pt>
                <c:pt idx="474">
                  <c:v>509.0</c:v>
                </c:pt>
                <c:pt idx="475">
                  <c:v>510.0</c:v>
                </c:pt>
                <c:pt idx="476">
                  <c:v>510.0</c:v>
                </c:pt>
                <c:pt idx="477">
                  <c:v>510.0</c:v>
                </c:pt>
                <c:pt idx="478">
                  <c:v>511.0</c:v>
                </c:pt>
                <c:pt idx="479">
                  <c:v>511.0</c:v>
                </c:pt>
                <c:pt idx="480">
                  <c:v>512.0</c:v>
                </c:pt>
                <c:pt idx="481">
                  <c:v>513.0</c:v>
                </c:pt>
                <c:pt idx="482">
                  <c:v>518.0</c:v>
                </c:pt>
                <c:pt idx="483">
                  <c:v>519.0</c:v>
                </c:pt>
                <c:pt idx="484">
                  <c:v>529.0</c:v>
                </c:pt>
                <c:pt idx="485">
                  <c:v>529.0</c:v>
                </c:pt>
                <c:pt idx="486">
                  <c:v>531.0</c:v>
                </c:pt>
                <c:pt idx="487">
                  <c:v>531.0</c:v>
                </c:pt>
                <c:pt idx="488">
                  <c:v>531.0</c:v>
                </c:pt>
                <c:pt idx="489">
                  <c:v>532.0</c:v>
                </c:pt>
                <c:pt idx="490">
                  <c:v>539.0</c:v>
                </c:pt>
                <c:pt idx="498">
                  <c:v>448.0</c:v>
                </c:pt>
                <c:pt idx="499">
                  <c:v>494.0</c:v>
                </c:pt>
                <c:pt idx="500">
                  <c:v>499.0</c:v>
                </c:pt>
                <c:pt idx="501">
                  <c:v>505.0</c:v>
                </c:pt>
                <c:pt idx="502">
                  <c:v>506.0</c:v>
                </c:pt>
                <c:pt idx="503">
                  <c:v>508.0</c:v>
                </c:pt>
                <c:pt idx="504">
                  <c:v>511.0</c:v>
                </c:pt>
                <c:pt idx="505">
                  <c:v>514.0</c:v>
                </c:pt>
                <c:pt idx="506">
                  <c:v>514.0</c:v>
                </c:pt>
                <c:pt idx="507">
                  <c:v>515.0</c:v>
                </c:pt>
                <c:pt idx="508">
                  <c:v>517.0</c:v>
                </c:pt>
                <c:pt idx="509">
                  <c:v>520.0</c:v>
                </c:pt>
                <c:pt idx="510">
                  <c:v>520.0</c:v>
                </c:pt>
                <c:pt idx="511">
                  <c:v>521.0</c:v>
                </c:pt>
                <c:pt idx="512">
                  <c:v>521.0</c:v>
                </c:pt>
                <c:pt idx="513">
                  <c:v>523.0</c:v>
                </c:pt>
                <c:pt idx="514">
                  <c:v>532.0</c:v>
                </c:pt>
                <c:pt idx="520">
                  <c:v>502.0</c:v>
                </c:pt>
                <c:pt idx="521">
                  <c:v>503.0</c:v>
                </c:pt>
                <c:pt idx="522">
                  <c:v>509.0</c:v>
                </c:pt>
                <c:pt idx="523">
                  <c:v>511.0</c:v>
                </c:pt>
                <c:pt idx="524">
                  <c:v>513.0</c:v>
                </c:pt>
                <c:pt idx="525">
                  <c:v>513.0</c:v>
                </c:pt>
                <c:pt idx="526">
                  <c:v>518.0</c:v>
                </c:pt>
                <c:pt idx="527">
                  <c:v>519.0</c:v>
                </c:pt>
                <c:pt idx="528">
                  <c:v>520.0</c:v>
                </c:pt>
                <c:pt idx="529">
                  <c:v>520.0</c:v>
                </c:pt>
                <c:pt idx="530">
                  <c:v>526.0</c:v>
                </c:pt>
                <c:pt idx="531">
                  <c:v>539.0</c:v>
                </c:pt>
                <c:pt idx="532">
                  <c:v>548.0</c:v>
                </c:pt>
                <c:pt idx="535">
                  <c:v>501.0</c:v>
                </c:pt>
                <c:pt idx="536">
                  <c:v>503.0</c:v>
                </c:pt>
                <c:pt idx="537">
                  <c:v>506.0</c:v>
                </c:pt>
                <c:pt idx="538">
                  <c:v>511.0</c:v>
                </c:pt>
                <c:pt idx="539">
                  <c:v>517.0</c:v>
                </c:pt>
                <c:pt idx="540">
                  <c:v>517.0</c:v>
                </c:pt>
                <c:pt idx="541">
                  <c:v>518.0</c:v>
                </c:pt>
                <c:pt idx="542">
                  <c:v>521.0</c:v>
                </c:pt>
                <c:pt idx="543">
                  <c:v>522.0</c:v>
                </c:pt>
                <c:pt idx="544">
                  <c:v>527.0</c:v>
                </c:pt>
                <c:pt idx="545">
                  <c:v>536.0</c:v>
                </c:pt>
                <c:pt idx="553">
                  <c:v>497.0</c:v>
                </c:pt>
                <c:pt idx="554">
                  <c:v>500.0</c:v>
                </c:pt>
                <c:pt idx="555">
                  <c:v>506.0</c:v>
                </c:pt>
                <c:pt idx="556">
                  <c:v>506.0</c:v>
                </c:pt>
                <c:pt idx="557">
                  <c:v>511.0</c:v>
                </c:pt>
                <c:pt idx="558">
                  <c:v>514.0</c:v>
                </c:pt>
                <c:pt idx="559">
                  <c:v>518.0</c:v>
                </c:pt>
                <c:pt idx="560">
                  <c:v>518.0</c:v>
                </c:pt>
                <c:pt idx="561">
                  <c:v>525.0</c:v>
                </c:pt>
                <c:pt idx="562">
                  <c:v>530.0</c:v>
                </c:pt>
                <c:pt idx="563">
                  <c:v>535.0</c:v>
                </c:pt>
                <c:pt idx="564">
                  <c:v>542.0</c:v>
                </c:pt>
                <c:pt idx="578">
                  <c:v>481.0</c:v>
                </c:pt>
                <c:pt idx="579">
                  <c:v>496.0</c:v>
                </c:pt>
                <c:pt idx="580">
                  <c:v>507.0</c:v>
                </c:pt>
                <c:pt idx="581">
                  <c:v>507.0</c:v>
                </c:pt>
                <c:pt idx="582">
                  <c:v>507.0</c:v>
                </c:pt>
                <c:pt idx="583">
                  <c:v>510.0</c:v>
                </c:pt>
                <c:pt idx="584">
                  <c:v>510.0</c:v>
                </c:pt>
                <c:pt idx="585">
                  <c:v>511.0</c:v>
                </c:pt>
                <c:pt idx="586">
                  <c:v>516.0</c:v>
                </c:pt>
                <c:pt idx="587">
                  <c:v>517.0</c:v>
                </c:pt>
                <c:pt idx="588">
                  <c:v>518.0</c:v>
                </c:pt>
                <c:pt idx="589">
                  <c:v>518.0</c:v>
                </c:pt>
                <c:pt idx="590">
                  <c:v>519.0</c:v>
                </c:pt>
                <c:pt idx="591">
                  <c:v>521.0</c:v>
                </c:pt>
                <c:pt idx="592">
                  <c:v>521.0</c:v>
                </c:pt>
                <c:pt idx="593">
                  <c:v>521.0</c:v>
                </c:pt>
                <c:pt idx="594">
                  <c:v>527.0</c:v>
                </c:pt>
                <c:pt idx="595">
                  <c:v>529.0</c:v>
                </c:pt>
                <c:pt idx="603">
                  <c:v>492.0</c:v>
                </c:pt>
                <c:pt idx="604">
                  <c:v>505.0</c:v>
                </c:pt>
                <c:pt idx="605">
                  <c:v>510.0</c:v>
                </c:pt>
                <c:pt idx="606">
                  <c:v>511.0</c:v>
                </c:pt>
                <c:pt idx="607">
                  <c:v>516.0</c:v>
                </c:pt>
                <c:pt idx="608">
                  <c:v>517.0</c:v>
                </c:pt>
                <c:pt idx="609">
                  <c:v>519.0</c:v>
                </c:pt>
                <c:pt idx="610">
                  <c:v>521.0</c:v>
                </c:pt>
                <c:pt idx="611">
                  <c:v>525.0</c:v>
                </c:pt>
                <c:pt idx="612">
                  <c:v>527.0</c:v>
                </c:pt>
                <c:pt idx="613">
                  <c:v>531.0</c:v>
                </c:pt>
                <c:pt idx="614">
                  <c:v>535.0</c:v>
                </c:pt>
                <c:pt idx="615">
                  <c:v>536.0</c:v>
                </c:pt>
                <c:pt idx="616">
                  <c:v>538.0</c:v>
                </c:pt>
                <c:pt idx="617">
                  <c:v>538.0</c:v>
                </c:pt>
                <c:pt idx="630">
                  <c:v>498.0</c:v>
                </c:pt>
                <c:pt idx="631">
                  <c:v>501.0</c:v>
                </c:pt>
                <c:pt idx="632">
                  <c:v>504.0</c:v>
                </c:pt>
                <c:pt idx="633">
                  <c:v>508.0</c:v>
                </c:pt>
                <c:pt idx="634">
                  <c:v>509.0</c:v>
                </c:pt>
                <c:pt idx="635">
                  <c:v>515.0</c:v>
                </c:pt>
                <c:pt idx="636">
                  <c:v>516.0</c:v>
                </c:pt>
                <c:pt idx="637">
                  <c:v>516.0</c:v>
                </c:pt>
                <c:pt idx="638">
                  <c:v>517.0</c:v>
                </c:pt>
                <c:pt idx="639">
                  <c:v>517.0</c:v>
                </c:pt>
                <c:pt idx="640">
                  <c:v>519.0</c:v>
                </c:pt>
                <c:pt idx="641">
                  <c:v>520.0</c:v>
                </c:pt>
                <c:pt idx="642">
                  <c:v>520.0</c:v>
                </c:pt>
                <c:pt idx="643">
                  <c:v>521.0</c:v>
                </c:pt>
                <c:pt idx="644">
                  <c:v>522.0</c:v>
                </c:pt>
                <c:pt idx="645">
                  <c:v>523.0</c:v>
                </c:pt>
                <c:pt idx="646">
                  <c:v>524.0</c:v>
                </c:pt>
                <c:pt idx="647">
                  <c:v>526.0</c:v>
                </c:pt>
                <c:pt idx="648">
                  <c:v>528.0</c:v>
                </c:pt>
                <c:pt idx="649">
                  <c:v>528.0</c:v>
                </c:pt>
                <c:pt idx="650">
                  <c:v>528.0</c:v>
                </c:pt>
                <c:pt idx="651">
                  <c:v>529.0</c:v>
                </c:pt>
                <c:pt idx="652">
                  <c:v>529.0</c:v>
                </c:pt>
                <c:pt idx="653">
                  <c:v>530.0</c:v>
                </c:pt>
                <c:pt idx="654">
                  <c:v>538.0</c:v>
                </c:pt>
                <c:pt idx="655">
                  <c:v>549.0</c:v>
                </c:pt>
                <c:pt idx="664">
                  <c:v>496.0</c:v>
                </c:pt>
                <c:pt idx="665">
                  <c:v>500.0</c:v>
                </c:pt>
                <c:pt idx="666">
                  <c:v>506.0</c:v>
                </c:pt>
                <c:pt idx="667">
                  <c:v>509.0</c:v>
                </c:pt>
                <c:pt idx="668">
                  <c:v>512.0</c:v>
                </c:pt>
                <c:pt idx="669">
                  <c:v>512.0</c:v>
                </c:pt>
                <c:pt idx="670">
                  <c:v>514.0</c:v>
                </c:pt>
                <c:pt idx="671">
                  <c:v>515.0</c:v>
                </c:pt>
                <c:pt idx="672">
                  <c:v>515.0</c:v>
                </c:pt>
                <c:pt idx="673">
                  <c:v>520.0</c:v>
                </c:pt>
                <c:pt idx="674">
                  <c:v>520.0</c:v>
                </c:pt>
                <c:pt idx="675">
                  <c:v>524.0</c:v>
                </c:pt>
                <c:pt idx="676">
                  <c:v>524.0</c:v>
                </c:pt>
                <c:pt idx="677">
                  <c:v>526.0</c:v>
                </c:pt>
                <c:pt idx="678">
                  <c:v>527.0</c:v>
                </c:pt>
                <c:pt idx="679">
                  <c:v>536.0</c:v>
                </c:pt>
                <c:pt idx="680">
                  <c:v>542.0</c:v>
                </c:pt>
                <c:pt idx="681">
                  <c:v>544.0</c:v>
                </c:pt>
                <c:pt idx="682">
                  <c:v>550.0</c:v>
                </c:pt>
                <c:pt idx="683">
                  <c:v>560.0</c:v>
                </c:pt>
                <c:pt idx="687">
                  <c:v>429.0</c:v>
                </c:pt>
                <c:pt idx="688">
                  <c:v>454.0</c:v>
                </c:pt>
                <c:pt idx="689">
                  <c:v>492.0</c:v>
                </c:pt>
                <c:pt idx="690">
                  <c:v>499.0</c:v>
                </c:pt>
                <c:pt idx="691">
                  <c:v>506.0</c:v>
                </c:pt>
                <c:pt idx="692">
                  <c:v>513.0</c:v>
                </c:pt>
                <c:pt idx="693">
                  <c:v>518.0</c:v>
                </c:pt>
                <c:pt idx="694">
                  <c:v>519.0</c:v>
                </c:pt>
                <c:pt idx="695">
                  <c:v>521.0</c:v>
                </c:pt>
                <c:pt idx="696">
                  <c:v>522.0</c:v>
                </c:pt>
                <c:pt idx="697">
                  <c:v>525.0</c:v>
                </c:pt>
                <c:pt idx="698">
                  <c:v>526.0</c:v>
                </c:pt>
                <c:pt idx="699">
                  <c:v>529.0</c:v>
                </c:pt>
                <c:pt idx="700">
                  <c:v>530.0</c:v>
                </c:pt>
                <c:pt idx="701">
                  <c:v>531.0</c:v>
                </c:pt>
                <c:pt idx="702">
                  <c:v>535.0</c:v>
                </c:pt>
                <c:pt idx="703">
                  <c:v>541.0</c:v>
                </c:pt>
                <c:pt idx="704">
                  <c:v>554.0</c:v>
                </c:pt>
                <c:pt idx="705">
                  <c:v>568.0</c:v>
                </c:pt>
                <c:pt idx="709">
                  <c:v>489.0</c:v>
                </c:pt>
                <c:pt idx="710">
                  <c:v>490.0</c:v>
                </c:pt>
                <c:pt idx="711">
                  <c:v>496.0</c:v>
                </c:pt>
                <c:pt idx="712">
                  <c:v>504.0</c:v>
                </c:pt>
                <c:pt idx="713">
                  <c:v>505.0</c:v>
                </c:pt>
                <c:pt idx="714">
                  <c:v>506.0</c:v>
                </c:pt>
                <c:pt idx="715">
                  <c:v>508.0</c:v>
                </c:pt>
                <c:pt idx="716">
                  <c:v>509.0</c:v>
                </c:pt>
                <c:pt idx="717">
                  <c:v>511.0</c:v>
                </c:pt>
                <c:pt idx="718">
                  <c:v>511.0</c:v>
                </c:pt>
                <c:pt idx="719">
                  <c:v>511.0</c:v>
                </c:pt>
                <c:pt idx="720">
                  <c:v>512.0</c:v>
                </c:pt>
                <c:pt idx="721">
                  <c:v>513.0</c:v>
                </c:pt>
                <c:pt idx="722">
                  <c:v>516.0</c:v>
                </c:pt>
                <c:pt idx="723">
                  <c:v>516.0</c:v>
                </c:pt>
                <c:pt idx="724">
                  <c:v>517.0</c:v>
                </c:pt>
                <c:pt idx="725">
                  <c:v>519.0</c:v>
                </c:pt>
                <c:pt idx="726">
                  <c:v>521.0</c:v>
                </c:pt>
                <c:pt idx="727">
                  <c:v>522.0</c:v>
                </c:pt>
                <c:pt idx="728">
                  <c:v>522.0</c:v>
                </c:pt>
                <c:pt idx="729">
                  <c:v>522.0</c:v>
                </c:pt>
                <c:pt idx="730">
                  <c:v>522.0</c:v>
                </c:pt>
                <c:pt idx="731">
                  <c:v>522.0</c:v>
                </c:pt>
                <c:pt idx="732">
                  <c:v>524.0</c:v>
                </c:pt>
                <c:pt idx="733">
                  <c:v>533.0</c:v>
                </c:pt>
                <c:pt idx="734">
                  <c:v>537.0</c:v>
                </c:pt>
                <c:pt idx="735">
                  <c:v>541.0</c:v>
                </c:pt>
                <c:pt idx="736">
                  <c:v>552.0</c:v>
                </c:pt>
                <c:pt idx="737">
                  <c:v>555.0</c:v>
                </c:pt>
                <c:pt idx="744">
                  <c:v>499.0</c:v>
                </c:pt>
                <c:pt idx="745">
                  <c:v>501.0</c:v>
                </c:pt>
                <c:pt idx="746">
                  <c:v>509.0</c:v>
                </c:pt>
                <c:pt idx="747">
                  <c:v>512.0</c:v>
                </c:pt>
                <c:pt idx="748">
                  <c:v>514.0</c:v>
                </c:pt>
                <c:pt idx="749">
                  <c:v>516.0</c:v>
                </c:pt>
                <c:pt idx="750">
                  <c:v>517.0</c:v>
                </c:pt>
                <c:pt idx="751">
                  <c:v>518.0</c:v>
                </c:pt>
                <c:pt idx="752">
                  <c:v>519.0</c:v>
                </c:pt>
                <c:pt idx="753">
                  <c:v>525.0</c:v>
                </c:pt>
                <c:pt idx="754">
                  <c:v>535.0</c:v>
                </c:pt>
                <c:pt idx="755">
                  <c:v>536.0</c:v>
                </c:pt>
                <c:pt idx="756">
                  <c:v>541.0</c:v>
                </c:pt>
                <c:pt idx="757">
                  <c:v>542.0</c:v>
                </c:pt>
                <c:pt idx="758">
                  <c:v>544.0</c:v>
                </c:pt>
                <c:pt idx="759">
                  <c:v>545.0</c:v>
                </c:pt>
                <c:pt idx="767">
                  <c:v>494.0</c:v>
                </c:pt>
                <c:pt idx="768">
                  <c:v>504.0</c:v>
                </c:pt>
                <c:pt idx="769">
                  <c:v>506.0</c:v>
                </c:pt>
                <c:pt idx="770">
                  <c:v>511.0</c:v>
                </c:pt>
                <c:pt idx="771">
                  <c:v>516.0</c:v>
                </c:pt>
                <c:pt idx="772">
                  <c:v>516.0</c:v>
                </c:pt>
                <c:pt idx="773">
                  <c:v>517.0</c:v>
                </c:pt>
                <c:pt idx="774">
                  <c:v>517.0</c:v>
                </c:pt>
                <c:pt idx="775">
                  <c:v>519.0</c:v>
                </c:pt>
                <c:pt idx="776">
                  <c:v>519.0</c:v>
                </c:pt>
                <c:pt idx="777">
                  <c:v>519.0</c:v>
                </c:pt>
                <c:pt idx="778">
                  <c:v>519.0</c:v>
                </c:pt>
                <c:pt idx="779">
                  <c:v>520.0</c:v>
                </c:pt>
                <c:pt idx="780">
                  <c:v>523.0</c:v>
                </c:pt>
                <c:pt idx="781">
                  <c:v>524.0</c:v>
                </c:pt>
                <c:pt idx="782">
                  <c:v>524.0</c:v>
                </c:pt>
                <c:pt idx="783">
                  <c:v>526.0</c:v>
                </c:pt>
                <c:pt idx="784">
                  <c:v>527.0</c:v>
                </c:pt>
                <c:pt idx="785">
                  <c:v>528.0</c:v>
                </c:pt>
                <c:pt idx="786">
                  <c:v>528.0</c:v>
                </c:pt>
                <c:pt idx="787">
                  <c:v>530.0</c:v>
                </c:pt>
                <c:pt idx="788">
                  <c:v>530.0</c:v>
                </c:pt>
                <c:pt idx="789">
                  <c:v>530.0</c:v>
                </c:pt>
                <c:pt idx="790">
                  <c:v>536.0</c:v>
                </c:pt>
                <c:pt idx="791">
                  <c:v>541.0</c:v>
                </c:pt>
                <c:pt idx="792">
                  <c:v>542.0</c:v>
                </c:pt>
                <c:pt idx="796">
                  <c:v>497.0</c:v>
                </c:pt>
                <c:pt idx="797">
                  <c:v>509.0</c:v>
                </c:pt>
                <c:pt idx="798">
                  <c:v>511.0</c:v>
                </c:pt>
                <c:pt idx="799">
                  <c:v>515.0</c:v>
                </c:pt>
                <c:pt idx="800">
                  <c:v>517.0</c:v>
                </c:pt>
                <c:pt idx="801">
                  <c:v>519.0</c:v>
                </c:pt>
                <c:pt idx="802">
                  <c:v>519.0</c:v>
                </c:pt>
                <c:pt idx="803">
                  <c:v>519.0</c:v>
                </c:pt>
                <c:pt idx="804">
                  <c:v>520.0</c:v>
                </c:pt>
                <c:pt idx="805">
                  <c:v>522.0</c:v>
                </c:pt>
                <c:pt idx="806">
                  <c:v>524.0</c:v>
                </c:pt>
                <c:pt idx="807">
                  <c:v>529.0</c:v>
                </c:pt>
                <c:pt idx="808">
                  <c:v>529.0</c:v>
                </c:pt>
                <c:pt idx="809">
                  <c:v>530.0</c:v>
                </c:pt>
                <c:pt idx="810">
                  <c:v>532.0</c:v>
                </c:pt>
                <c:pt idx="811">
                  <c:v>533.0</c:v>
                </c:pt>
                <c:pt idx="812">
                  <c:v>534.0</c:v>
                </c:pt>
                <c:pt idx="813">
                  <c:v>536.0</c:v>
                </c:pt>
                <c:pt idx="814">
                  <c:v>540.0</c:v>
                </c:pt>
                <c:pt idx="815">
                  <c:v>547.0</c:v>
                </c:pt>
                <c:pt idx="816">
                  <c:v>551.0</c:v>
                </c:pt>
                <c:pt idx="824">
                  <c:v>501.0</c:v>
                </c:pt>
                <c:pt idx="825">
                  <c:v>505.0</c:v>
                </c:pt>
                <c:pt idx="826">
                  <c:v>509.0</c:v>
                </c:pt>
                <c:pt idx="827">
                  <c:v>515.0</c:v>
                </c:pt>
                <c:pt idx="828">
                  <c:v>516.0</c:v>
                </c:pt>
                <c:pt idx="829">
                  <c:v>518.0</c:v>
                </c:pt>
                <c:pt idx="830">
                  <c:v>520.0</c:v>
                </c:pt>
                <c:pt idx="831">
                  <c:v>521.0</c:v>
                </c:pt>
                <c:pt idx="832">
                  <c:v>522.0</c:v>
                </c:pt>
                <c:pt idx="833">
                  <c:v>522.0</c:v>
                </c:pt>
                <c:pt idx="834">
                  <c:v>524.0</c:v>
                </c:pt>
                <c:pt idx="835">
                  <c:v>525.0</c:v>
                </c:pt>
                <c:pt idx="836">
                  <c:v>526.0</c:v>
                </c:pt>
                <c:pt idx="837">
                  <c:v>526.0</c:v>
                </c:pt>
                <c:pt idx="838">
                  <c:v>526.0</c:v>
                </c:pt>
                <c:pt idx="839">
                  <c:v>527.0</c:v>
                </c:pt>
                <c:pt idx="840">
                  <c:v>527.0</c:v>
                </c:pt>
                <c:pt idx="841">
                  <c:v>527.0</c:v>
                </c:pt>
                <c:pt idx="842">
                  <c:v>529.0</c:v>
                </c:pt>
                <c:pt idx="843">
                  <c:v>529.0</c:v>
                </c:pt>
                <c:pt idx="844">
                  <c:v>530.0</c:v>
                </c:pt>
                <c:pt idx="845">
                  <c:v>530.0</c:v>
                </c:pt>
                <c:pt idx="846">
                  <c:v>532.0</c:v>
                </c:pt>
                <c:pt idx="847">
                  <c:v>533.0</c:v>
                </c:pt>
                <c:pt idx="848">
                  <c:v>533.0</c:v>
                </c:pt>
                <c:pt idx="849">
                  <c:v>534.0</c:v>
                </c:pt>
                <c:pt idx="850">
                  <c:v>536.0</c:v>
                </c:pt>
                <c:pt idx="851">
                  <c:v>538.0</c:v>
                </c:pt>
                <c:pt idx="852">
                  <c:v>541.0</c:v>
                </c:pt>
                <c:pt idx="853">
                  <c:v>549.0</c:v>
                </c:pt>
                <c:pt idx="858">
                  <c:v>483.0</c:v>
                </c:pt>
                <c:pt idx="859">
                  <c:v>491.0</c:v>
                </c:pt>
                <c:pt idx="860">
                  <c:v>496.0</c:v>
                </c:pt>
                <c:pt idx="861">
                  <c:v>499.0</c:v>
                </c:pt>
                <c:pt idx="862">
                  <c:v>509.0</c:v>
                </c:pt>
                <c:pt idx="863">
                  <c:v>509.0</c:v>
                </c:pt>
                <c:pt idx="864">
                  <c:v>510.0</c:v>
                </c:pt>
                <c:pt idx="865">
                  <c:v>512.0</c:v>
                </c:pt>
                <c:pt idx="866">
                  <c:v>513.0</c:v>
                </c:pt>
                <c:pt idx="867">
                  <c:v>513.0</c:v>
                </c:pt>
                <c:pt idx="868">
                  <c:v>515.0</c:v>
                </c:pt>
                <c:pt idx="869">
                  <c:v>515.0</c:v>
                </c:pt>
                <c:pt idx="870">
                  <c:v>516.0</c:v>
                </c:pt>
                <c:pt idx="871">
                  <c:v>518.0</c:v>
                </c:pt>
                <c:pt idx="872">
                  <c:v>519.0</c:v>
                </c:pt>
                <c:pt idx="873">
                  <c:v>521.0</c:v>
                </c:pt>
                <c:pt idx="874">
                  <c:v>522.0</c:v>
                </c:pt>
                <c:pt idx="875">
                  <c:v>522.0</c:v>
                </c:pt>
                <c:pt idx="876">
                  <c:v>523.0</c:v>
                </c:pt>
                <c:pt idx="877">
                  <c:v>524.0</c:v>
                </c:pt>
                <c:pt idx="878">
                  <c:v>527.0</c:v>
                </c:pt>
                <c:pt idx="879">
                  <c:v>528.0</c:v>
                </c:pt>
                <c:pt idx="880">
                  <c:v>528.0</c:v>
                </c:pt>
                <c:pt idx="881">
                  <c:v>529.0</c:v>
                </c:pt>
                <c:pt idx="882">
                  <c:v>529.0</c:v>
                </c:pt>
                <c:pt idx="883">
                  <c:v>530.0</c:v>
                </c:pt>
                <c:pt idx="884">
                  <c:v>534.0</c:v>
                </c:pt>
                <c:pt idx="885">
                  <c:v>535.0</c:v>
                </c:pt>
                <c:pt idx="886">
                  <c:v>535.0</c:v>
                </c:pt>
                <c:pt idx="887">
                  <c:v>538.0</c:v>
                </c:pt>
                <c:pt idx="888">
                  <c:v>541.0</c:v>
                </c:pt>
                <c:pt idx="889">
                  <c:v>542.0</c:v>
                </c:pt>
                <c:pt idx="898">
                  <c:v>502.0</c:v>
                </c:pt>
                <c:pt idx="899">
                  <c:v>503.0</c:v>
                </c:pt>
                <c:pt idx="900">
                  <c:v>506.0</c:v>
                </c:pt>
                <c:pt idx="901">
                  <c:v>514.0</c:v>
                </c:pt>
                <c:pt idx="902">
                  <c:v>518.0</c:v>
                </c:pt>
                <c:pt idx="903">
                  <c:v>524.0</c:v>
                </c:pt>
                <c:pt idx="904">
                  <c:v>525.0</c:v>
                </c:pt>
                <c:pt idx="905">
                  <c:v>526.0</c:v>
                </c:pt>
                <c:pt idx="906">
                  <c:v>528.0</c:v>
                </c:pt>
                <c:pt idx="907">
                  <c:v>528.0</c:v>
                </c:pt>
                <c:pt idx="908">
                  <c:v>528.0</c:v>
                </c:pt>
                <c:pt idx="909">
                  <c:v>528.0</c:v>
                </c:pt>
                <c:pt idx="910">
                  <c:v>529.0</c:v>
                </c:pt>
                <c:pt idx="911">
                  <c:v>532.0</c:v>
                </c:pt>
                <c:pt idx="912">
                  <c:v>532.0</c:v>
                </c:pt>
                <c:pt idx="913">
                  <c:v>532.0</c:v>
                </c:pt>
                <c:pt idx="914">
                  <c:v>536.0</c:v>
                </c:pt>
                <c:pt idx="915">
                  <c:v>536.0</c:v>
                </c:pt>
                <c:pt idx="916">
                  <c:v>538.0</c:v>
                </c:pt>
                <c:pt idx="917">
                  <c:v>540.0</c:v>
                </c:pt>
                <c:pt idx="918">
                  <c:v>541.0</c:v>
                </c:pt>
                <c:pt idx="919">
                  <c:v>542.0</c:v>
                </c:pt>
                <c:pt idx="920">
                  <c:v>542.0</c:v>
                </c:pt>
                <c:pt idx="921">
                  <c:v>544.0</c:v>
                </c:pt>
                <c:pt idx="922">
                  <c:v>565.0</c:v>
                </c:pt>
                <c:pt idx="923">
                  <c:v>576.0</c:v>
                </c:pt>
                <c:pt idx="939">
                  <c:v>516.0</c:v>
                </c:pt>
                <c:pt idx="940">
                  <c:v>517.0</c:v>
                </c:pt>
                <c:pt idx="941">
                  <c:v>523.0</c:v>
                </c:pt>
                <c:pt idx="942">
                  <c:v>524.0</c:v>
                </c:pt>
                <c:pt idx="943">
                  <c:v>525.0</c:v>
                </c:pt>
                <c:pt idx="944">
                  <c:v>526.0</c:v>
                </c:pt>
                <c:pt idx="945">
                  <c:v>528.0</c:v>
                </c:pt>
                <c:pt idx="946">
                  <c:v>528.0</c:v>
                </c:pt>
                <c:pt idx="947">
                  <c:v>529.0</c:v>
                </c:pt>
                <c:pt idx="948">
                  <c:v>531.0</c:v>
                </c:pt>
                <c:pt idx="949">
                  <c:v>533.0</c:v>
                </c:pt>
                <c:pt idx="950">
                  <c:v>536.0</c:v>
                </c:pt>
                <c:pt idx="951">
                  <c:v>536.0</c:v>
                </c:pt>
                <c:pt idx="952">
                  <c:v>541.0</c:v>
                </c:pt>
                <c:pt idx="953">
                  <c:v>549.0</c:v>
                </c:pt>
                <c:pt idx="961">
                  <c:v>513.0</c:v>
                </c:pt>
                <c:pt idx="962">
                  <c:v>514.0</c:v>
                </c:pt>
                <c:pt idx="963">
                  <c:v>516.0</c:v>
                </c:pt>
                <c:pt idx="964">
                  <c:v>517.0</c:v>
                </c:pt>
                <c:pt idx="965">
                  <c:v>519.0</c:v>
                </c:pt>
                <c:pt idx="966">
                  <c:v>521.0</c:v>
                </c:pt>
                <c:pt idx="967">
                  <c:v>523.0</c:v>
                </c:pt>
                <c:pt idx="968">
                  <c:v>524.0</c:v>
                </c:pt>
                <c:pt idx="969">
                  <c:v>524.0</c:v>
                </c:pt>
                <c:pt idx="970">
                  <c:v>525.0</c:v>
                </c:pt>
                <c:pt idx="971">
                  <c:v>527.0</c:v>
                </c:pt>
                <c:pt idx="972">
                  <c:v>528.0</c:v>
                </c:pt>
                <c:pt idx="973">
                  <c:v>530.0</c:v>
                </c:pt>
                <c:pt idx="974">
                  <c:v>531.0</c:v>
                </c:pt>
                <c:pt idx="975">
                  <c:v>532.0</c:v>
                </c:pt>
                <c:pt idx="976">
                  <c:v>534.0</c:v>
                </c:pt>
                <c:pt idx="977">
                  <c:v>534.0</c:v>
                </c:pt>
                <c:pt idx="978">
                  <c:v>535.0</c:v>
                </c:pt>
                <c:pt idx="979">
                  <c:v>537.0</c:v>
                </c:pt>
                <c:pt idx="980">
                  <c:v>537.0</c:v>
                </c:pt>
                <c:pt idx="981">
                  <c:v>538.0</c:v>
                </c:pt>
                <c:pt idx="982">
                  <c:v>539.0</c:v>
                </c:pt>
                <c:pt idx="983">
                  <c:v>539.0</c:v>
                </c:pt>
                <c:pt idx="984">
                  <c:v>545.0</c:v>
                </c:pt>
                <c:pt idx="985">
                  <c:v>545.0</c:v>
                </c:pt>
                <c:pt idx="986">
                  <c:v>554.0</c:v>
                </c:pt>
                <c:pt idx="995">
                  <c:v>502.0</c:v>
                </c:pt>
                <c:pt idx="996">
                  <c:v>508.0</c:v>
                </c:pt>
                <c:pt idx="997">
                  <c:v>512.0</c:v>
                </c:pt>
                <c:pt idx="998">
                  <c:v>515.0</c:v>
                </c:pt>
                <c:pt idx="999">
                  <c:v>516.0</c:v>
                </c:pt>
                <c:pt idx="1000">
                  <c:v>519.0</c:v>
                </c:pt>
                <c:pt idx="1001">
                  <c:v>520.0</c:v>
                </c:pt>
                <c:pt idx="1002">
                  <c:v>522.0</c:v>
                </c:pt>
                <c:pt idx="1003">
                  <c:v>523.0</c:v>
                </c:pt>
                <c:pt idx="1004">
                  <c:v>526.0</c:v>
                </c:pt>
                <c:pt idx="1005">
                  <c:v>528.0</c:v>
                </c:pt>
                <c:pt idx="1006">
                  <c:v>529.0</c:v>
                </c:pt>
                <c:pt idx="1007">
                  <c:v>530.0</c:v>
                </c:pt>
                <c:pt idx="1008">
                  <c:v>530.0</c:v>
                </c:pt>
                <c:pt idx="1009">
                  <c:v>530.0</c:v>
                </c:pt>
                <c:pt idx="1010">
                  <c:v>533.0</c:v>
                </c:pt>
                <c:pt idx="1011">
                  <c:v>535.0</c:v>
                </c:pt>
                <c:pt idx="1012">
                  <c:v>535.0</c:v>
                </c:pt>
                <c:pt idx="1013">
                  <c:v>536.0</c:v>
                </c:pt>
                <c:pt idx="1014">
                  <c:v>538.0</c:v>
                </c:pt>
                <c:pt idx="1015">
                  <c:v>541.0</c:v>
                </c:pt>
                <c:pt idx="1016">
                  <c:v>542.0</c:v>
                </c:pt>
                <c:pt idx="1017">
                  <c:v>542.0</c:v>
                </c:pt>
                <c:pt idx="1018">
                  <c:v>544.0</c:v>
                </c:pt>
                <c:pt idx="1019">
                  <c:v>546.0</c:v>
                </c:pt>
                <c:pt idx="1020">
                  <c:v>546.0</c:v>
                </c:pt>
                <c:pt idx="1021">
                  <c:v>547.0</c:v>
                </c:pt>
                <c:pt idx="1022">
                  <c:v>547.0</c:v>
                </c:pt>
                <c:pt idx="1028">
                  <c:v>515.0</c:v>
                </c:pt>
                <c:pt idx="1029">
                  <c:v>516.0</c:v>
                </c:pt>
                <c:pt idx="1030">
                  <c:v>518.0</c:v>
                </c:pt>
                <c:pt idx="1031">
                  <c:v>519.0</c:v>
                </c:pt>
                <c:pt idx="1032">
                  <c:v>520.0</c:v>
                </c:pt>
                <c:pt idx="1033">
                  <c:v>523.0</c:v>
                </c:pt>
                <c:pt idx="1034">
                  <c:v>523.0</c:v>
                </c:pt>
                <c:pt idx="1035">
                  <c:v>524.0</c:v>
                </c:pt>
                <c:pt idx="1036">
                  <c:v>528.0</c:v>
                </c:pt>
                <c:pt idx="1037">
                  <c:v>528.0</c:v>
                </c:pt>
                <c:pt idx="1038">
                  <c:v>529.0</c:v>
                </c:pt>
                <c:pt idx="1039">
                  <c:v>529.0</c:v>
                </c:pt>
                <c:pt idx="1040">
                  <c:v>529.0</c:v>
                </c:pt>
                <c:pt idx="1041">
                  <c:v>530.0</c:v>
                </c:pt>
                <c:pt idx="1042">
                  <c:v>531.0</c:v>
                </c:pt>
                <c:pt idx="1043">
                  <c:v>531.0</c:v>
                </c:pt>
                <c:pt idx="1044">
                  <c:v>531.0</c:v>
                </c:pt>
                <c:pt idx="1045">
                  <c:v>533.0</c:v>
                </c:pt>
                <c:pt idx="1046">
                  <c:v>533.0</c:v>
                </c:pt>
                <c:pt idx="1047">
                  <c:v>535.0</c:v>
                </c:pt>
                <c:pt idx="1048">
                  <c:v>535.0</c:v>
                </c:pt>
                <c:pt idx="1049">
                  <c:v>536.0</c:v>
                </c:pt>
                <c:pt idx="1050">
                  <c:v>536.0</c:v>
                </c:pt>
                <c:pt idx="1051">
                  <c:v>538.0</c:v>
                </c:pt>
                <c:pt idx="1052">
                  <c:v>541.0</c:v>
                </c:pt>
                <c:pt idx="1053">
                  <c:v>584.0</c:v>
                </c:pt>
                <c:pt idx="1060">
                  <c:v>477.0</c:v>
                </c:pt>
                <c:pt idx="1061">
                  <c:v>496.0</c:v>
                </c:pt>
                <c:pt idx="1062">
                  <c:v>498.0</c:v>
                </c:pt>
                <c:pt idx="1063">
                  <c:v>514.0</c:v>
                </c:pt>
                <c:pt idx="1064">
                  <c:v>515.0</c:v>
                </c:pt>
                <c:pt idx="1065">
                  <c:v>516.0</c:v>
                </c:pt>
                <c:pt idx="1066">
                  <c:v>518.0</c:v>
                </c:pt>
                <c:pt idx="1067">
                  <c:v>519.0</c:v>
                </c:pt>
                <c:pt idx="1068">
                  <c:v>525.0</c:v>
                </c:pt>
                <c:pt idx="1069">
                  <c:v>528.0</c:v>
                </c:pt>
                <c:pt idx="1070">
                  <c:v>528.0</c:v>
                </c:pt>
                <c:pt idx="1071">
                  <c:v>529.0</c:v>
                </c:pt>
                <c:pt idx="1072">
                  <c:v>532.0</c:v>
                </c:pt>
                <c:pt idx="1073">
                  <c:v>534.0</c:v>
                </c:pt>
                <c:pt idx="1074">
                  <c:v>535.0</c:v>
                </c:pt>
                <c:pt idx="1075">
                  <c:v>536.0</c:v>
                </c:pt>
                <c:pt idx="1076">
                  <c:v>536.0</c:v>
                </c:pt>
                <c:pt idx="1077">
                  <c:v>537.0</c:v>
                </c:pt>
                <c:pt idx="1078">
                  <c:v>538.0</c:v>
                </c:pt>
                <c:pt idx="1079">
                  <c:v>538.0</c:v>
                </c:pt>
                <c:pt idx="1080">
                  <c:v>539.0</c:v>
                </c:pt>
                <c:pt idx="1081">
                  <c:v>539.0</c:v>
                </c:pt>
                <c:pt idx="1082">
                  <c:v>540.0</c:v>
                </c:pt>
                <c:pt idx="1083">
                  <c:v>541.0</c:v>
                </c:pt>
                <c:pt idx="1084">
                  <c:v>546.0</c:v>
                </c:pt>
                <c:pt idx="1085">
                  <c:v>547.0</c:v>
                </c:pt>
                <c:pt idx="1086">
                  <c:v>550.0</c:v>
                </c:pt>
                <c:pt idx="1087">
                  <c:v>551.0</c:v>
                </c:pt>
                <c:pt idx="1088">
                  <c:v>553.0</c:v>
                </c:pt>
                <c:pt idx="1089">
                  <c:v>553.0</c:v>
                </c:pt>
                <c:pt idx="1095">
                  <c:v>507.0</c:v>
                </c:pt>
                <c:pt idx="1096">
                  <c:v>513.0</c:v>
                </c:pt>
                <c:pt idx="1097">
                  <c:v>515.0</c:v>
                </c:pt>
                <c:pt idx="1098">
                  <c:v>516.0</c:v>
                </c:pt>
                <c:pt idx="1099">
                  <c:v>519.0</c:v>
                </c:pt>
                <c:pt idx="1100">
                  <c:v>521.0</c:v>
                </c:pt>
                <c:pt idx="1101">
                  <c:v>525.0</c:v>
                </c:pt>
                <c:pt idx="1102">
                  <c:v>525.0</c:v>
                </c:pt>
                <c:pt idx="1103">
                  <c:v>526.0</c:v>
                </c:pt>
                <c:pt idx="1104">
                  <c:v>527.0</c:v>
                </c:pt>
                <c:pt idx="1105">
                  <c:v>528.0</c:v>
                </c:pt>
                <c:pt idx="1106">
                  <c:v>530.0</c:v>
                </c:pt>
                <c:pt idx="1107">
                  <c:v>533.0</c:v>
                </c:pt>
                <c:pt idx="1108">
                  <c:v>534.0</c:v>
                </c:pt>
                <c:pt idx="1109">
                  <c:v>536.0</c:v>
                </c:pt>
                <c:pt idx="1110">
                  <c:v>536.0</c:v>
                </c:pt>
                <c:pt idx="1111">
                  <c:v>542.0</c:v>
                </c:pt>
                <c:pt idx="1112">
                  <c:v>546.0</c:v>
                </c:pt>
                <c:pt idx="1113">
                  <c:v>549.0</c:v>
                </c:pt>
                <c:pt idx="1118">
                  <c:v>512.0</c:v>
                </c:pt>
                <c:pt idx="1119">
                  <c:v>516.0</c:v>
                </c:pt>
                <c:pt idx="1120">
                  <c:v>518.0</c:v>
                </c:pt>
                <c:pt idx="1121">
                  <c:v>520.0</c:v>
                </c:pt>
                <c:pt idx="1122">
                  <c:v>523.0</c:v>
                </c:pt>
                <c:pt idx="1123">
                  <c:v>523.0</c:v>
                </c:pt>
                <c:pt idx="1124">
                  <c:v>525.0</c:v>
                </c:pt>
                <c:pt idx="1125">
                  <c:v>526.0</c:v>
                </c:pt>
                <c:pt idx="1126">
                  <c:v>528.0</c:v>
                </c:pt>
                <c:pt idx="1127">
                  <c:v>528.0</c:v>
                </c:pt>
                <c:pt idx="1128">
                  <c:v>529.0</c:v>
                </c:pt>
                <c:pt idx="1129">
                  <c:v>529.0</c:v>
                </c:pt>
                <c:pt idx="1130">
                  <c:v>529.0</c:v>
                </c:pt>
                <c:pt idx="1131">
                  <c:v>530.0</c:v>
                </c:pt>
                <c:pt idx="1132">
                  <c:v>530.0</c:v>
                </c:pt>
                <c:pt idx="1133">
                  <c:v>531.0</c:v>
                </c:pt>
                <c:pt idx="1134">
                  <c:v>532.0</c:v>
                </c:pt>
                <c:pt idx="1135">
                  <c:v>532.0</c:v>
                </c:pt>
                <c:pt idx="1136">
                  <c:v>533.0</c:v>
                </c:pt>
                <c:pt idx="1137">
                  <c:v>536.0</c:v>
                </c:pt>
                <c:pt idx="1138">
                  <c:v>537.0</c:v>
                </c:pt>
                <c:pt idx="1139">
                  <c:v>537.0</c:v>
                </c:pt>
                <c:pt idx="1140">
                  <c:v>538.0</c:v>
                </c:pt>
                <c:pt idx="1141">
                  <c:v>540.0</c:v>
                </c:pt>
                <c:pt idx="1142">
                  <c:v>543.0</c:v>
                </c:pt>
                <c:pt idx="1143">
                  <c:v>544.0</c:v>
                </c:pt>
                <c:pt idx="1144">
                  <c:v>545.0</c:v>
                </c:pt>
                <c:pt idx="1145">
                  <c:v>545.0</c:v>
                </c:pt>
                <c:pt idx="1146">
                  <c:v>546.0</c:v>
                </c:pt>
                <c:pt idx="1147">
                  <c:v>549.0</c:v>
                </c:pt>
                <c:pt idx="1148">
                  <c:v>553.0</c:v>
                </c:pt>
                <c:pt idx="1149">
                  <c:v>576.0</c:v>
                </c:pt>
                <c:pt idx="1154">
                  <c:v>504.0</c:v>
                </c:pt>
                <c:pt idx="1155">
                  <c:v>509.0</c:v>
                </c:pt>
                <c:pt idx="1156">
                  <c:v>515.0</c:v>
                </c:pt>
                <c:pt idx="1157">
                  <c:v>516.0</c:v>
                </c:pt>
                <c:pt idx="1158">
                  <c:v>521.0</c:v>
                </c:pt>
                <c:pt idx="1159">
                  <c:v>523.0</c:v>
                </c:pt>
                <c:pt idx="1160">
                  <c:v>524.0</c:v>
                </c:pt>
                <c:pt idx="1161">
                  <c:v>525.0</c:v>
                </c:pt>
                <c:pt idx="1162">
                  <c:v>529.0</c:v>
                </c:pt>
                <c:pt idx="1163">
                  <c:v>529.0</c:v>
                </c:pt>
                <c:pt idx="1164">
                  <c:v>530.0</c:v>
                </c:pt>
                <c:pt idx="1165">
                  <c:v>532.0</c:v>
                </c:pt>
                <c:pt idx="1166">
                  <c:v>533.0</c:v>
                </c:pt>
                <c:pt idx="1167">
                  <c:v>535.0</c:v>
                </c:pt>
                <c:pt idx="1168">
                  <c:v>535.0</c:v>
                </c:pt>
                <c:pt idx="1169">
                  <c:v>536.0</c:v>
                </c:pt>
                <c:pt idx="1170">
                  <c:v>536.0</c:v>
                </c:pt>
                <c:pt idx="1171">
                  <c:v>536.0</c:v>
                </c:pt>
                <c:pt idx="1172">
                  <c:v>537.0</c:v>
                </c:pt>
                <c:pt idx="1173">
                  <c:v>537.0</c:v>
                </c:pt>
                <c:pt idx="1174">
                  <c:v>540.0</c:v>
                </c:pt>
                <c:pt idx="1175">
                  <c:v>541.0</c:v>
                </c:pt>
                <c:pt idx="1176">
                  <c:v>544.0</c:v>
                </c:pt>
                <c:pt idx="1177">
                  <c:v>545.0</c:v>
                </c:pt>
                <c:pt idx="1178">
                  <c:v>545.0</c:v>
                </c:pt>
                <c:pt idx="1179">
                  <c:v>553.0</c:v>
                </c:pt>
                <c:pt idx="1180">
                  <c:v>582.0</c:v>
                </c:pt>
                <c:pt idx="1183">
                  <c:v>462.0</c:v>
                </c:pt>
                <c:pt idx="1184">
                  <c:v>510.0</c:v>
                </c:pt>
                <c:pt idx="1185">
                  <c:v>514.0</c:v>
                </c:pt>
                <c:pt idx="1186">
                  <c:v>520.0</c:v>
                </c:pt>
                <c:pt idx="1187">
                  <c:v>524.0</c:v>
                </c:pt>
                <c:pt idx="1188">
                  <c:v>524.0</c:v>
                </c:pt>
                <c:pt idx="1189">
                  <c:v>527.0</c:v>
                </c:pt>
                <c:pt idx="1190">
                  <c:v>529.0</c:v>
                </c:pt>
                <c:pt idx="1191">
                  <c:v>529.0</c:v>
                </c:pt>
                <c:pt idx="1192">
                  <c:v>530.0</c:v>
                </c:pt>
                <c:pt idx="1193">
                  <c:v>533.0</c:v>
                </c:pt>
                <c:pt idx="1194">
                  <c:v>534.0</c:v>
                </c:pt>
                <c:pt idx="1195">
                  <c:v>534.0</c:v>
                </c:pt>
                <c:pt idx="1196">
                  <c:v>534.0</c:v>
                </c:pt>
                <c:pt idx="1197">
                  <c:v>535.0</c:v>
                </c:pt>
                <c:pt idx="1198">
                  <c:v>535.0</c:v>
                </c:pt>
                <c:pt idx="1199">
                  <c:v>535.0</c:v>
                </c:pt>
                <c:pt idx="1200">
                  <c:v>536.0</c:v>
                </c:pt>
                <c:pt idx="1201">
                  <c:v>539.0</c:v>
                </c:pt>
                <c:pt idx="1202">
                  <c:v>540.0</c:v>
                </c:pt>
                <c:pt idx="1203">
                  <c:v>544.0</c:v>
                </c:pt>
                <c:pt idx="1204">
                  <c:v>547.0</c:v>
                </c:pt>
                <c:pt idx="1205">
                  <c:v>548.0</c:v>
                </c:pt>
                <c:pt idx="1206">
                  <c:v>549.0</c:v>
                </c:pt>
                <c:pt idx="1207">
                  <c:v>551.0</c:v>
                </c:pt>
                <c:pt idx="1208">
                  <c:v>552.0</c:v>
                </c:pt>
                <c:pt idx="1209">
                  <c:v>552.0</c:v>
                </c:pt>
                <c:pt idx="1210">
                  <c:v>555.0</c:v>
                </c:pt>
                <c:pt idx="1211">
                  <c:v>561.0</c:v>
                </c:pt>
                <c:pt idx="1212">
                  <c:v>570.0</c:v>
                </c:pt>
                <c:pt idx="1213">
                  <c:v>571.0</c:v>
                </c:pt>
                <c:pt idx="1214">
                  <c:v>573.0</c:v>
                </c:pt>
                <c:pt idx="1227">
                  <c:v>511.0</c:v>
                </c:pt>
                <c:pt idx="1228">
                  <c:v>521.0</c:v>
                </c:pt>
                <c:pt idx="1229">
                  <c:v>525.0</c:v>
                </c:pt>
                <c:pt idx="1230">
                  <c:v>527.0</c:v>
                </c:pt>
                <c:pt idx="1231">
                  <c:v>527.0</c:v>
                </c:pt>
                <c:pt idx="1232">
                  <c:v>531.0</c:v>
                </c:pt>
                <c:pt idx="1233">
                  <c:v>533.0</c:v>
                </c:pt>
                <c:pt idx="1234">
                  <c:v>536.0</c:v>
                </c:pt>
                <c:pt idx="1235">
                  <c:v>537.0</c:v>
                </c:pt>
                <c:pt idx="1236">
                  <c:v>537.0</c:v>
                </c:pt>
                <c:pt idx="1237">
                  <c:v>538.0</c:v>
                </c:pt>
                <c:pt idx="1238">
                  <c:v>538.0</c:v>
                </c:pt>
                <c:pt idx="1239">
                  <c:v>542.0</c:v>
                </c:pt>
                <c:pt idx="1240">
                  <c:v>543.0</c:v>
                </c:pt>
                <c:pt idx="1241">
                  <c:v>543.0</c:v>
                </c:pt>
                <c:pt idx="1242">
                  <c:v>543.0</c:v>
                </c:pt>
                <c:pt idx="1243">
                  <c:v>552.0</c:v>
                </c:pt>
                <c:pt idx="1244">
                  <c:v>553.0</c:v>
                </c:pt>
                <c:pt idx="1245">
                  <c:v>578.0</c:v>
                </c:pt>
                <c:pt idx="1250">
                  <c:v>501.0</c:v>
                </c:pt>
                <c:pt idx="1251">
                  <c:v>520.0</c:v>
                </c:pt>
                <c:pt idx="1252">
                  <c:v>525.0</c:v>
                </c:pt>
                <c:pt idx="1253">
                  <c:v>525.0</c:v>
                </c:pt>
                <c:pt idx="1254">
                  <c:v>527.0</c:v>
                </c:pt>
                <c:pt idx="1255">
                  <c:v>527.0</c:v>
                </c:pt>
                <c:pt idx="1256">
                  <c:v>527.0</c:v>
                </c:pt>
                <c:pt idx="1257">
                  <c:v>528.0</c:v>
                </c:pt>
                <c:pt idx="1258">
                  <c:v>528.0</c:v>
                </c:pt>
                <c:pt idx="1259">
                  <c:v>533.0</c:v>
                </c:pt>
                <c:pt idx="1260">
                  <c:v>533.0</c:v>
                </c:pt>
                <c:pt idx="1261">
                  <c:v>533.0</c:v>
                </c:pt>
                <c:pt idx="1262">
                  <c:v>535.0</c:v>
                </c:pt>
                <c:pt idx="1263">
                  <c:v>539.0</c:v>
                </c:pt>
                <c:pt idx="1264">
                  <c:v>540.0</c:v>
                </c:pt>
                <c:pt idx="1265">
                  <c:v>541.0</c:v>
                </c:pt>
                <c:pt idx="1266">
                  <c:v>543.0</c:v>
                </c:pt>
                <c:pt idx="1267">
                  <c:v>545.0</c:v>
                </c:pt>
                <c:pt idx="1268">
                  <c:v>546.0</c:v>
                </c:pt>
                <c:pt idx="1269">
                  <c:v>549.0</c:v>
                </c:pt>
                <c:pt idx="1270">
                  <c:v>552.0</c:v>
                </c:pt>
                <c:pt idx="1271">
                  <c:v>559.0</c:v>
                </c:pt>
                <c:pt idx="1272">
                  <c:v>562.0</c:v>
                </c:pt>
                <c:pt idx="1281">
                  <c:v>528.0</c:v>
                </c:pt>
                <c:pt idx="1282">
                  <c:v>533.0</c:v>
                </c:pt>
                <c:pt idx="1283">
                  <c:v>535.0</c:v>
                </c:pt>
                <c:pt idx="1284">
                  <c:v>538.0</c:v>
                </c:pt>
                <c:pt idx="1285">
                  <c:v>538.0</c:v>
                </c:pt>
                <c:pt idx="1286">
                  <c:v>538.0</c:v>
                </c:pt>
                <c:pt idx="1287">
                  <c:v>540.0</c:v>
                </c:pt>
                <c:pt idx="1288">
                  <c:v>541.0</c:v>
                </c:pt>
                <c:pt idx="1289">
                  <c:v>541.0</c:v>
                </c:pt>
                <c:pt idx="1290">
                  <c:v>542.0</c:v>
                </c:pt>
                <c:pt idx="1291">
                  <c:v>547.0</c:v>
                </c:pt>
                <c:pt idx="1292">
                  <c:v>553.0</c:v>
                </c:pt>
                <c:pt idx="1293">
                  <c:v>555.0</c:v>
                </c:pt>
                <c:pt idx="1296">
                  <c:v>499.0</c:v>
                </c:pt>
                <c:pt idx="1297">
                  <c:v>511.0</c:v>
                </c:pt>
                <c:pt idx="1298">
                  <c:v>523.0</c:v>
                </c:pt>
                <c:pt idx="1299">
                  <c:v>526.0</c:v>
                </c:pt>
                <c:pt idx="1300">
                  <c:v>529.0</c:v>
                </c:pt>
                <c:pt idx="1301">
                  <c:v>529.0</c:v>
                </c:pt>
                <c:pt idx="1302">
                  <c:v>530.0</c:v>
                </c:pt>
                <c:pt idx="1303">
                  <c:v>530.0</c:v>
                </c:pt>
                <c:pt idx="1304">
                  <c:v>532.0</c:v>
                </c:pt>
                <c:pt idx="1305">
                  <c:v>533.0</c:v>
                </c:pt>
                <c:pt idx="1306">
                  <c:v>535.0</c:v>
                </c:pt>
                <c:pt idx="1307">
                  <c:v>535.0</c:v>
                </c:pt>
                <c:pt idx="1308">
                  <c:v>535.0</c:v>
                </c:pt>
                <c:pt idx="1309">
                  <c:v>536.0</c:v>
                </c:pt>
                <c:pt idx="1310">
                  <c:v>536.0</c:v>
                </c:pt>
                <c:pt idx="1311">
                  <c:v>537.0</c:v>
                </c:pt>
                <c:pt idx="1312">
                  <c:v>537.0</c:v>
                </c:pt>
                <c:pt idx="1313">
                  <c:v>537.0</c:v>
                </c:pt>
                <c:pt idx="1314">
                  <c:v>538.0</c:v>
                </c:pt>
                <c:pt idx="1315">
                  <c:v>538.0</c:v>
                </c:pt>
                <c:pt idx="1316">
                  <c:v>539.0</c:v>
                </c:pt>
                <c:pt idx="1317">
                  <c:v>540.0</c:v>
                </c:pt>
                <c:pt idx="1318">
                  <c:v>540.0</c:v>
                </c:pt>
                <c:pt idx="1319">
                  <c:v>541.0</c:v>
                </c:pt>
                <c:pt idx="1320">
                  <c:v>541.0</c:v>
                </c:pt>
                <c:pt idx="1321">
                  <c:v>542.0</c:v>
                </c:pt>
                <c:pt idx="1322">
                  <c:v>545.0</c:v>
                </c:pt>
                <c:pt idx="1323">
                  <c:v>547.0</c:v>
                </c:pt>
                <c:pt idx="1324">
                  <c:v>548.0</c:v>
                </c:pt>
                <c:pt idx="1325">
                  <c:v>551.0</c:v>
                </c:pt>
                <c:pt idx="1326">
                  <c:v>551.0</c:v>
                </c:pt>
                <c:pt idx="1327">
                  <c:v>551.0</c:v>
                </c:pt>
                <c:pt idx="1333">
                  <c:v>493.0</c:v>
                </c:pt>
                <c:pt idx="1334">
                  <c:v>507.0</c:v>
                </c:pt>
                <c:pt idx="1335">
                  <c:v>517.0</c:v>
                </c:pt>
                <c:pt idx="1336">
                  <c:v>520.0</c:v>
                </c:pt>
                <c:pt idx="1337">
                  <c:v>532.0</c:v>
                </c:pt>
                <c:pt idx="1338">
                  <c:v>533.0</c:v>
                </c:pt>
                <c:pt idx="1339">
                  <c:v>534.0</c:v>
                </c:pt>
                <c:pt idx="1340">
                  <c:v>538.0</c:v>
                </c:pt>
                <c:pt idx="1341">
                  <c:v>538.0</c:v>
                </c:pt>
                <c:pt idx="1342">
                  <c:v>544.0</c:v>
                </c:pt>
                <c:pt idx="1343">
                  <c:v>546.0</c:v>
                </c:pt>
                <c:pt idx="1344">
                  <c:v>549.0</c:v>
                </c:pt>
                <c:pt idx="1345">
                  <c:v>554.0</c:v>
                </c:pt>
                <c:pt idx="1346">
                  <c:v>556.0</c:v>
                </c:pt>
                <c:pt idx="1347">
                  <c:v>558.0</c:v>
                </c:pt>
                <c:pt idx="1348">
                  <c:v>558.0</c:v>
                </c:pt>
                <c:pt idx="1356">
                  <c:v>524.0</c:v>
                </c:pt>
                <c:pt idx="1357">
                  <c:v>527.0</c:v>
                </c:pt>
                <c:pt idx="1358">
                  <c:v>528.0</c:v>
                </c:pt>
                <c:pt idx="1359">
                  <c:v>529.0</c:v>
                </c:pt>
                <c:pt idx="1360">
                  <c:v>529.0</c:v>
                </c:pt>
                <c:pt idx="1361">
                  <c:v>530.0</c:v>
                </c:pt>
                <c:pt idx="1362">
                  <c:v>530.0</c:v>
                </c:pt>
                <c:pt idx="1363">
                  <c:v>531.0</c:v>
                </c:pt>
                <c:pt idx="1364">
                  <c:v>532.0</c:v>
                </c:pt>
                <c:pt idx="1365">
                  <c:v>535.0</c:v>
                </c:pt>
                <c:pt idx="1366">
                  <c:v>538.0</c:v>
                </c:pt>
                <c:pt idx="1367">
                  <c:v>538.0</c:v>
                </c:pt>
                <c:pt idx="1368">
                  <c:v>538.0</c:v>
                </c:pt>
                <c:pt idx="1369">
                  <c:v>539.0</c:v>
                </c:pt>
                <c:pt idx="1370">
                  <c:v>539.0</c:v>
                </c:pt>
                <c:pt idx="1371">
                  <c:v>540.0</c:v>
                </c:pt>
                <c:pt idx="1372">
                  <c:v>540.0</c:v>
                </c:pt>
                <c:pt idx="1373">
                  <c:v>540.0</c:v>
                </c:pt>
                <c:pt idx="1374">
                  <c:v>541.0</c:v>
                </c:pt>
                <c:pt idx="1375">
                  <c:v>542.0</c:v>
                </c:pt>
                <c:pt idx="1376">
                  <c:v>543.0</c:v>
                </c:pt>
                <c:pt idx="1377">
                  <c:v>544.0</c:v>
                </c:pt>
                <c:pt idx="1378">
                  <c:v>547.0</c:v>
                </c:pt>
                <c:pt idx="1379">
                  <c:v>553.0</c:v>
                </c:pt>
                <c:pt idx="1380">
                  <c:v>557.0</c:v>
                </c:pt>
                <c:pt idx="1381">
                  <c:v>560.0</c:v>
                </c:pt>
                <c:pt idx="1382">
                  <c:v>562.0</c:v>
                </c:pt>
                <c:pt idx="1383">
                  <c:v>566.0</c:v>
                </c:pt>
                <c:pt idx="1390">
                  <c:v>508.0</c:v>
                </c:pt>
                <c:pt idx="1391">
                  <c:v>510.0</c:v>
                </c:pt>
                <c:pt idx="1392">
                  <c:v>512.0</c:v>
                </c:pt>
                <c:pt idx="1393">
                  <c:v>529.0</c:v>
                </c:pt>
                <c:pt idx="1394">
                  <c:v>530.0</c:v>
                </c:pt>
                <c:pt idx="1395">
                  <c:v>533.0</c:v>
                </c:pt>
                <c:pt idx="1396">
                  <c:v>538.0</c:v>
                </c:pt>
                <c:pt idx="1397">
                  <c:v>540.0</c:v>
                </c:pt>
                <c:pt idx="1398">
                  <c:v>541.0</c:v>
                </c:pt>
                <c:pt idx="1399">
                  <c:v>542.0</c:v>
                </c:pt>
                <c:pt idx="1400">
                  <c:v>543.0</c:v>
                </c:pt>
                <c:pt idx="1401">
                  <c:v>544.0</c:v>
                </c:pt>
                <c:pt idx="1402">
                  <c:v>547.0</c:v>
                </c:pt>
                <c:pt idx="1403">
                  <c:v>547.0</c:v>
                </c:pt>
                <c:pt idx="1404">
                  <c:v>547.0</c:v>
                </c:pt>
                <c:pt idx="1405">
                  <c:v>547.0</c:v>
                </c:pt>
                <c:pt idx="1406">
                  <c:v>549.0</c:v>
                </c:pt>
                <c:pt idx="1407">
                  <c:v>550.0</c:v>
                </c:pt>
                <c:pt idx="1408">
                  <c:v>551.0</c:v>
                </c:pt>
                <c:pt idx="1409">
                  <c:v>551.0</c:v>
                </c:pt>
                <c:pt idx="1410">
                  <c:v>552.0</c:v>
                </c:pt>
                <c:pt idx="1411">
                  <c:v>560.0</c:v>
                </c:pt>
                <c:pt idx="1412">
                  <c:v>570.0</c:v>
                </c:pt>
                <c:pt idx="1418">
                  <c:v>506.0</c:v>
                </c:pt>
                <c:pt idx="1419">
                  <c:v>522.0</c:v>
                </c:pt>
                <c:pt idx="1420">
                  <c:v>527.0</c:v>
                </c:pt>
                <c:pt idx="1421">
                  <c:v>534.0</c:v>
                </c:pt>
                <c:pt idx="1422">
                  <c:v>535.0</c:v>
                </c:pt>
                <c:pt idx="1423">
                  <c:v>537.0</c:v>
                </c:pt>
                <c:pt idx="1424">
                  <c:v>538.0</c:v>
                </c:pt>
                <c:pt idx="1425">
                  <c:v>539.0</c:v>
                </c:pt>
                <c:pt idx="1426">
                  <c:v>540.0</c:v>
                </c:pt>
                <c:pt idx="1427">
                  <c:v>540.0</c:v>
                </c:pt>
                <c:pt idx="1428">
                  <c:v>541.0</c:v>
                </c:pt>
                <c:pt idx="1429">
                  <c:v>541.0</c:v>
                </c:pt>
                <c:pt idx="1430">
                  <c:v>541.0</c:v>
                </c:pt>
                <c:pt idx="1431">
                  <c:v>543.0</c:v>
                </c:pt>
                <c:pt idx="1432">
                  <c:v>546.0</c:v>
                </c:pt>
                <c:pt idx="1433">
                  <c:v>547.0</c:v>
                </c:pt>
                <c:pt idx="1434">
                  <c:v>547.0</c:v>
                </c:pt>
                <c:pt idx="1435">
                  <c:v>549.0</c:v>
                </c:pt>
                <c:pt idx="1436">
                  <c:v>550.0</c:v>
                </c:pt>
                <c:pt idx="1437">
                  <c:v>553.0</c:v>
                </c:pt>
                <c:pt idx="1438">
                  <c:v>556.0</c:v>
                </c:pt>
                <c:pt idx="1439">
                  <c:v>562.0</c:v>
                </c:pt>
                <c:pt idx="1440">
                  <c:v>565.0</c:v>
                </c:pt>
                <c:pt idx="1445">
                  <c:v>504.0</c:v>
                </c:pt>
                <c:pt idx="1446">
                  <c:v>506.0</c:v>
                </c:pt>
                <c:pt idx="1447">
                  <c:v>516.0</c:v>
                </c:pt>
                <c:pt idx="1448">
                  <c:v>523.0</c:v>
                </c:pt>
                <c:pt idx="1449">
                  <c:v>532.0</c:v>
                </c:pt>
                <c:pt idx="1450">
                  <c:v>533.0</c:v>
                </c:pt>
                <c:pt idx="1451">
                  <c:v>535.0</c:v>
                </c:pt>
                <c:pt idx="1452">
                  <c:v>537.0</c:v>
                </c:pt>
                <c:pt idx="1453">
                  <c:v>539.0</c:v>
                </c:pt>
                <c:pt idx="1454">
                  <c:v>541.0</c:v>
                </c:pt>
                <c:pt idx="1455">
                  <c:v>542.0</c:v>
                </c:pt>
                <c:pt idx="1456">
                  <c:v>543.0</c:v>
                </c:pt>
                <c:pt idx="1457">
                  <c:v>543.0</c:v>
                </c:pt>
                <c:pt idx="1458">
                  <c:v>544.0</c:v>
                </c:pt>
                <c:pt idx="1459">
                  <c:v>544.0</c:v>
                </c:pt>
                <c:pt idx="1460">
                  <c:v>545.0</c:v>
                </c:pt>
                <c:pt idx="1461">
                  <c:v>545.0</c:v>
                </c:pt>
                <c:pt idx="1462">
                  <c:v>547.0</c:v>
                </c:pt>
                <c:pt idx="1463">
                  <c:v>548.0</c:v>
                </c:pt>
                <c:pt idx="1464">
                  <c:v>548.0</c:v>
                </c:pt>
                <c:pt idx="1465">
                  <c:v>549.0</c:v>
                </c:pt>
                <c:pt idx="1466">
                  <c:v>553.0</c:v>
                </c:pt>
                <c:pt idx="1467">
                  <c:v>554.0</c:v>
                </c:pt>
                <c:pt idx="1468">
                  <c:v>555.0</c:v>
                </c:pt>
                <c:pt idx="1469">
                  <c:v>556.0</c:v>
                </c:pt>
                <c:pt idx="1470">
                  <c:v>558.0</c:v>
                </c:pt>
                <c:pt idx="1471">
                  <c:v>560.0</c:v>
                </c:pt>
                <c:pt idx="1472">
                  <c:v>564.0</c:v>
                </c:pt>
                <c:pt idx="1473">
                  <c:v>564.0</c:v>
                </c:pt>
                <c:pt idx="1476">
                  <c:v>514.0</c:v>
                </c:pt>
                <c:pt idx="1477">
                  <c:v>521.0</c:v>
                </c:pt>
                <c:pt idx="1478">
                  <c:v>527.0</c:v>
                </c:pt>
                <c:pt idx="1479">
                  <c:v>527.0</c:v>
                </c:pt>
                <c:pt idx="1480">
                  <c:v>528.0</c:v>
                </c:pt>
                <c:pt idx="1481">
                  <c:v>534.0</c:v>
                </c:pt>
                <c:pt idx="1482">
                  <c:v>534.0</c:v>
                </c:pt>
                <c:pt idx="1483">
                  <c:v>534.0</c:v>
                </c:pt>
                <c:pt idx="1484">
                  <c:v>540.0</c:v>
                </c:pt>
                <c:pt idx="1485">
                  <c:v>543.0</c:v>
                </c:pt>
                <c:pt idx="1486">
                  <c:v>545.0</c:v>
                </c:pt>
                <c:pt idx="1487">
                  <c:v>551.0</c:v>
                </c:pt>
                <c:pt idx="1488">
                  <c:v>560.0</c:v>
                </c:pt>
                <c:pt idx="1489">
                  <c:v>560.0</c:v>
                </c:pt>
                <c:pt idx="1490">
                  <c:v>561.0</c:v>
                </c:pt>
                <c:pt idx="1491">
                  <c:v>564.0</c:v>
                </c:pt>
                <c:pt idx="1492">
                  <c:v>564.0</c:v>
                </c:pt>
                <c:pt idx="1493">
                  <c:v>565.0</c:v>
                </c:pt>
                <c:pt idx="1494">
                  <c:v>617.0</c:v>
                </c:pt>
                <c:pt idx="1500">
                  <c:v>516.0</c:v>
                </c:pt>
                <c:pt idx="1501">
                  <c:v>520.0</c:v>
                </c:pt>
                <c:pt idx="1502">
                  <c:v>531.0</c:v>
                </c:pt>
                <c:pt idx="1503">
                  <c:v>532.0</c:v>
                </c:pt>
                <c:pt idx="1504">
                  <c:v>533.0</c:v>
                </c:pt>
                <c:pt idx="1505">
                  <c:v>535.0</c:v>
                </c:pt>
                <c:pt idx="1506">
                  <c:v>540.0</c:v>
                </c:pt>
                <c:pt idx="1507">
                  <c:v>540.0</c:v>
                </c:pt>
                <c:pt idx="1508">
                  <c:v>546.0</c:v>
                </c:pt>
                <c:pt idx="1509">
                  <c:v>546.0</c:v>
                </c:pt>
                <c:pt idx="1510">
                  <c:v>546.0</c:v>
                </c:pt>
                <c:pt idx="1511">
                  <c:v>547.0</c:v>
                </c:pt>
                <c:pt idx="1512">
                  <c:v>548.0</c:v>
                </c:pt>
                <c:pt idx="1513">
                  <c:v>550.0</c:v>
                </c:pt>
                <c:pt idx="1514">
                  <c:v>551.0</c:v>
                </c:pt>
                <c:pt idx="1515">
                  <c:v>551.0</c:v>
                </c:pt>
                <c:pt idx="1516">
                  <c:v>551.0</c:v>
                </c:pt>
                <c:pt idx="1517">
                  <c:v>557.0</c:v>
                </c:pt>
                <c:pt idx="1518">
                  <c:v>561.0</c:v>
                </c:pt>
                <c:pt idx="1519">
                  <c:v>561.0</c:v>
                </c:pt>
                <c:pt idx="1520">
                  <c:v>561.0</c:v>
                </c:pt>
                <c:pt idx="1521">
                  <c:v>566.0</c:v>
                </c:pt>
                <c:pt idx="1522">
                  <c:v>576.0</c:v>
                </c:pt>
                <c:pt idx="1527">
                  <c:v>514.0</c:v>
                </c:pt>
                <c:pt idx="1528">
                  <c:v>521.0</c:v>
                </c:pt>
                <c:pt idx="1529">
                  <c:v>529.0</c:v>
                </c:pt>
                <c:pt idx="1530">
                  <c:v>531.0</c:v>
                </c:pt>
                <c:pt idx="1531">
                  <c:v>533.0</c:v>
                </c:pt>
                <c:pt idx="1532">
                  <c:v>534.0</c:v>
                </c:pt>
                <c:pt idx="1533">
                  <c:v>535.0</c:v>
                </c:pt>
                <c:pt idx="1534">
                  <c:v>535.0</c:v>
                </c:pt>
                <c:pt idx="1535">
                  <c:v>536.0</c:v>
                </c:pt>
                <c:pt idx="1536">
                  <c:v>539.0</c:v>
                </c:pt>
                <c:pt idx="1537">
                  <c:v>539.0</c:v>
                </c:pt>
                <c:pt idx="1538">
                  <c:v>540.0</c:v>
                </c:pt>
                <c:pt idx="1539">
                  <c:v>541.0</c:v>
                </c:pt>
                <c:pt idx="1540">
                  <c:v>542.0</c:v>
                </c:pt>
                <c:pt idx="1541">
                  <c:v>544.0</c:v>
                </c:pt>
                <c:pt idx="1542">
                  <c:v>545.0</c:v>
                </c:pt>
                <c:pt idx="1543">
                  <c:v>546.0</c:v>
                </c:pt>
                <c:pt idx="1544">
                  <c:v>546.0</c:v>
                </c:pt>
                <c:pt idx="1545">
                  <c:v>551.0</c:v>
                </c:pt>
                <c:pt idx="1546">
                  <c:v>552.0</c:v>
                </c:pt>
                <c:pt idx="1547">
                  <c:v>554.0</c:v>
                </c:pt>
                <c:pt idx="1548">
                  <c:v>555.0</c:v>
                </c:pt>
                <c:pt idx="1549">
                  <c:v>558.0</c:v>
                </c:pt>
                <c:pt idx="1550">
                  <c:v>559.0</c:v>
                </c:pt>
                <c:pt idx="1551">
                  <c:v>561.0</c:v>
                </c:pt>
                <c:pt idx="1552">
                  <c:v>564.0</c:v>
                </c:pt>
                <c:pt idx="1553">
                  <c:v>564.0</c:v>
                </c:pt>
                <c:pt idx="1554">
                  <c:v>570.0</c:v>
                </c:pt>
                <c:pt idx="1555">
                  <c:v>575.0</c:v>
                </c:pt>
                <c:pt idx="1559">
                  <c:v>494.0</c:v>
                </c:pt>
                <c:pt idx="1560">
                  <c:v>511.0</c:v>
                </c:pt>
                <c:pt idx="1561">
                  <c:v>535.0</c:v>
                </c:pt>
                <c:pt idx="1562">
                  <c:v>538.0</c:v>
                </c:pt>
                <c:pt idx="1563">
                  <c:v>539.0</c:v>
                </c:pt>
                <c:pt idx="1564">
                  <c:v>543.0</c:v>
                </c:pt>
                <c:pt idx="1565">
                  <c:v>546.0</c:v>
                </c:pt>
                <c:pt idx="1566">
                  <c:v>546.0</c:v>
                </c:pt>
                <c:pt idx="1567">
                  <c:v>546.0</c:v>
                </c:pt>
                <c:pt idx="1568">
                  <c:v>546.0</c:v>
                </c:pt>
                <c:pt idx="1569">
                  <c:v>547.0</c:v>
                </c:pt>
                <c:pt idx="1570">
                  <c:v>548.0</c:v>
                </c:pt>
                <c:pt idx="1571">
                  <c:v>550.0</c:v>
                </c:pt>
                <c:pt idx="1572">
                  <c:v>550.0</c:v>
                </c:pt>
                <c:pt idx="1573">
                  <c:v>552.0</c:v>
                </c:pt>
                <c:pt idx="1574">
                  <c:v>553.0</c:v>
                </c:pt>
                <c:pt idx="1575">
                  <c:v>557.0</c:v>
                </c:pt>
                <c:pt idx="1576">
                  <c:v>557.0</c:v>
                </c:pt>
                <c:pt idx="1577">
                  <c:v>558.0</c:v>
                </c:pt>
                <c:pt idx="1578">
                  <c:v>559.0</c:v>
                </c:pt>
                <c:pt idx="1579">
                  <c:v>570.0</c:v>
                </c:pt>
                <c:pt idx="1580">
                  <c:v>572.0</c:v>
                </c:pt>
                <c:pt idx="1581">
                  <c:v>572.0</c:v>
                </c:pt>
                <c:pt idx="1584">
                  <c:v>500.0</c:v>
                </c:pt>
                <c:pt idx="1585">
                  <c:v>526.0</c:v>
                </c:pt>
                <c:pt idx="1586">
                  <c:v>533.0</c:v>
                </c:pt>
                <c:pt idx="1587">
                  <c:v>538.0</c:v>
                </c:pt>
                <c:pt idx="1588">
                  <c:v>539.0</c:v>
                </c:pt>
                <c:pt idx="1589">
                  <c:v>539.0</c:v>
                </c:pt>
                <c:pt idx="1590">
                  <c:v>542.0</c:v>
                </c:pt>
                <c:pt idx="1591">
                  <c:v>543.0</c:v>
                </c:pt>
                <c:pt idx="1592">
                  <c:v>543.0</c:v>
                </c:pt>
                <c:pt idx="1593">
                  <c:v>543.0</c:v>
                </c:pt>
                <c:pt idx="1594">
                  <c:v>544.0</c:v>
                </c:pt>
                <c:pt idx="1595">
                  <c:v>545.0</c:v>
                </c:pt>
                <c:pt idx="1596">
                  <c:v>547.0</c:v>
                </c:pt>
                <c:pt idx="1597">
                  <c:v>548.0</c:v>
                </c:pt>
                <c:pt idx="1598">
                  <c:v>551.0</c:v>
                </c:pt>
                <c:pt idx="1599">
                  <c:v>551.0</c:v>
                </c:pt>
                <c:pt idx="1600">
                  <c:v>551.0</c:v>
                </c:pt>
                <c:pt idx="1601">
                  <c:v>552.0</c:v>
                </c:pt>
                <c:pt idx="1602">
                  <c:v>553.0</c:v>
                </c:pt>
                <c:pt idx="1603">
                  <c:v>554.0</c:v>
                </c:pt>
                <c:pt idx="1604">
                  <c:v>556.0</c:v>
                </c:pt>
                <c:pt idx="1605">
                  <c:v>558.0</c:v>
                </c:pt>
                <c:pt idx="1606">
                  <c:v>559.0</c:v>
                </c:pt>
                <c:pt idx="1607">
                  <c:v>497.0</c:v>
                </c:pt>
                <c:pt idx="1608">
                  <c:v>507.0</c:v>
                </c:pt>
                <c:pt idx="1609">
                  <c:v>521.0</c:v>
                </c:pt>
                <c:pt idx="1610">
                  <c:v>536.0</c:v>
                </c:pt>
                <c:pt idx="1611">
                  <c:v>536.0</c:v>
                </c:pt>
                <c:pt idx="1612">
                  <c:v>540.0</c:v>
                </c:pt>
                <c:pt idx="1613">
                  <c:v>541.0</c:v>
                </c:pt>
                <c:pt idx="1614">
                  <c:v>542.0</c:v>
                </c:pt>
                <c:pt idx="1615">
                  <c:v>543.0</c:v>
                </c:pt>
                <c:pt idx="1616">
                  <c:v>546.0</c:v>
                </c:pt>
                <c:pt idx="1617">
                  <c:v>548.0</c:v>
                </c:pt>
                <c:pt idx="1618">
                  <c:v>550.0</c:v>
                </c:pt>
                <c:pt idx="1619">
                  <c:v>550.0</c:v>
                </c:pt>
                <c:pt idx="1620">
                  <c:v>551.0</c:v>
                </c:pt>
                <c:pt idx="1621">
                  <c:v>552.0</c:v>
                </c:pt>
                <c:pt idx="1622">
                  <c:v>554.0</c:v>
                </c:pt>
                <c:pt idx="1623">
                  <c:v>557.0</c:v>
                </c:pt>
                <c:pt idx="1624">
                  <c:v>558.0</c:v>
                </c:pt>
                <c:pt idx="1625">
                  <c:v>558.0</c:v>
                </c:pt>
                <c:pt idx="1626">
                  <c:v>559.0</c:v>
                </c:pt>
                <c:pt idx="1627">
                  <c:v>561.0</c:v>
                </c:pt>
                <c:pt idx="1628">
                  <c:v>563.0</c:v>
                </c:pt>
                <c:pt idx="1629">
                  <c:v>564.0</c:v>
                </c:pt>
                <c:pt idx="1630">
                  <c:v>573.0</c:v>
                </c:pt>
                <c:pt idx="1631">
                  <c:v>586.0</c:v>
                </c:pt>
                <c:pt idx="1634">
                  <c:v>498.0</c:v>
                </c:pt>
                <c:pt idx="1635">
                  <c:v>499.0</c:v>
                </c:pt>
                <c:pt idx="1636">
                  <c:v>521.0</c:v>
                </c:pt>
                <c:pt idx="1637">
                  <c:v>521.0</c:v>
                </c:pt>
                <c:pt idx="1638">
                  <c:v>521.0</c:v>
                </c:pt>
                <c:pt idx="1639">
                  <c:v>535.0</c:v>
                </c:pt>
                <c:pt idx="1640">
                  <c:v>536.0</c:v>
                </c:pt>
                <c:pt idx="1641">
                  <c:v>540.0</c:v>
                </c:pt>
                <c:pt idx="1642">
                  <c:v>541.0</c:v>
                </c:pt>
                <c:pt idx="1643">
                  <c:v>541.0</c:v>
                </c:pt>
                <c:pt idx="1644">
                  <c:v>547.0</c:v>
                </c:pt>
                <c:pt idx="1645">
                  <c:v>547.0</c:v>
                </c:pt>
                <c:pt idx="1646">
                  <c:v>548.0</c:v>
                </c:pt>
                <c:pt idx="1647">
                  <c:v>550.0</c:v>
                </c:pt>
                <c:pt idx="1648">
                  <c:v>551.0</c:v>
                </c:pt>
                <c:pt idx="1649">
                  <c:v>551.0</c:v>
                </c:pt>
                <c:pt idx="1650">
                  <c:v>552.0</c:v>
                </c:pt>
                <c:pt idx="1651">
                  <c:v>552.0</c:v>
                </c:pt>
                <c:pt idx="1652">
                  <c:v>553.0</c:v>
                </c:pt>
                <c:pt idx="1653">
                  <c:v>555.0</c:v>
                </c:pt>
                <c:pt idx="1654">
                  <c:v>556.0</c:v>
                </c:pt>
                <c:pt idx="1655">
                  <c:v>563.0</c:v>
                </c:pt>
                <c:pt idx="1656">
                  <c:v>567.0</c:v>
                </c:pt>
                <c:pt idx="1657">
                  <c:v>574.0</c:v>
                </c:pt>
                <c:pt idx="1658">
                  <c:v>575.0</c:v>
                </c:pt>
                <c:pt idx="1660">
                  <c:v>536.0</c:v>
                </c:pt>
                <c:pt idx="1661">
                  <c:v>540.0</c:v>
                </c:pt>
                <c:pt idx="1662">
                  <c:v>541.0</c:v>
                </c:pt>
                <c:pt idx="1663">
                  <c:v>543.0</c:v>
                </c:pt>
                <c:pt idx="1664">
                  <c:v>544.0</c:v>
                </c:pt>
                <c:pt idx="1665">
                  <c:v>545.0</c:v>
                </c:pt>
                <c:pt idx="1666">
                  <c:v>546.0</c:v>
                </c:pt>
                <c:pt idx="1667">
                  <c:v>546.0</c:v>
                </c:pt>
                <c:pt idx="1668">
                  <c:v>552.0</c:v>
                </c:pt>
                <c:pt idx="1669">
                  <c:v>553.0</c:v>
                </c:pt>
                <c:pt idx="1670">
                  <c:v>553.0</c:v>
                </c:pt>
                <c:pt idx="1671">
                  <c:v>557.0</c:v>
                </c:pt>
                <c:pt idx="1672">
                  <c:v>557.0</c:v>
                </c:pt>
                <c:pt idx="1673">
                  <c:v>558.0</c:v>
                </c:pt>
                <c:pt idx="1674">
                  <c:v>558.0</c:v>
                </c:pt>
                <c:pt idx="1675">
                  <c:v>562.0</c:v>
                </c:pt>
                <c:pt idx="1676">
                  <c:v>563.0</c:v>
                </c:pt>
                <c:pt idx="1677">
                  <c:v>564.0</c:v>
                </c:pt>
                <c:pt idx="1680">
                  <c:v>531.0</c:v>
                </c:pt>
                <c:pt idx="1681">
                  <c:v>539.0</c:v>
                </c:pt>
                <c:pt idx="1682">
                  <c:v>542.0</c:v>
                </c:pt>
                <c:pt idx="1683">
                  <c:v>544.0</c:v>
                </c:pt>
                <c:pt idx="1684">
                  <c:v>547.0</c:v>
                </c:pt>
                <c:pt idx="1685">
                  <c:v>549.0</c:v>
                </c:pt>
                <c:pt idx="1686">
                  <c:v>550.0</c:v>
                </c:pt>
                <c:pt idx="1687">
                  <c:v>552.0</c:v>
                </c:pt>
                <c:pt idx="1688">
                  <c:v>553.0</c:v>
                </c:pt>
                <c:pt idx="1689">
                  <c:v>554.0</c:v>
                </c:pt>
                <c:pt idx="1690">
                  <c:v>555.0</c:v>
                </c:pt>
                <c:pt idx="1691">
                  <c:v>555.0</c:v>
                </c:pt>
                <c:pt idx="1692">
                  <c:v>558.0</c:v>
                </c:pt>
                <c:pt idx="1693">
                  <c:v>559.0</c:v>
                </c:pt>
                <c:pt idx="1694">
                  <c:v>559.0</c:v>
                </c:pt>
                <c:pt idx="1695">
                  <c:v>564.0</c:v>
                </c:pt>
                <c:pt idx="1696">
                  <c:v>570.0</c:v>
                </c:pt>
                <c:pt idx="1697">
                  <c:v>585.0</c:v>
                </c:pt>
                <c:pt idx="1702">
                  <c:v>513.0</c:v>
                </c:pt>
                <c:pt idx="1703">
                  <c:v>538.0</c:v>
                </c:pt>
                <c:pt idx="1704">
                  <c:v>544.0</c:v>
                </c:pt>
                <c:pt idx="1705">
                  <c:v>549.0</c:v>
                </c:pt>
                <c:pt idx="1706">
                  <c:v>551.0</c:v>
                </c:pt>
                <c:pt idx="1707">
                  <c:v>553.0</c:v>
                </c:pt>
                <c:pt idx="1708">
                  <c:v>555.0</c:v>
                </c:pt>
                <c:pt idx="1709">
                  <c:v>555.0</c:v>
                </c:pt>
                <c:pt idx="1710">
                  <c:v>556.0</c:v>
                </c:pt>
                <c:pt idx="1711">
                  <c:v>559.0</c:v>
                </c:pt>
                <c:pt idx="1712">
                  <c:v>563.0</c:v>
                </c:pt>
                <c:pt idx="1713">
                  <c:v>564.0</c:v>
                </c:pt>
                <c:pt idx="1714">
                  <c:v>574.0</c:v>
                </c:pt>
                <c:pt idx="1715">
                  <c:v>584.0</c:v>
                </c:pt>
                <c:pt idx="1720">
                  <c:v>522.0</c:v>
                </c:pt>
                <c:pt idx="1721">
                  <c:v>527.0</c:v>
                </c:pt>
                <c:pt idx="1722">
                  <c:v>530.0</c:v>
                </c:pt>
                <c:pt idx="1723">
                  <c:v>534.0</c:v>
                </c:pt>
                <c:pt idx="1724">
                  <c:v>536.0</c:v>
                </c:pt>
                <c:pt idx="1725">
                  <c:v>544.0</c:v>
                </c:pt>
                <c:pt idx="1726">
                  <c:v>544.0</c:v>
                </c:pt>
                <c:pt idx="1727">
                  <c:v>546.0</c:v>
                </c:pt>
                <c:pt idx="1728">
                  <c:v>546.0</c:v>
                </c:pt>
                <c:pt idx="1729">
                  <c:v>549.0</c:v>
                </c:pt>
                <c:pt idx="1730">
                  <c:v>553.0</c:v>
                </c:pt>
                <c:pt idx="1731">
                  <c:v>555.0</c:v>
                </c:pt>
                <c:pt idx="1732">
                  <c:v>557.0</c:v>
                </c:pt>
                <c:pt idx="1733">
                  <c:v>557.0</c:v>
                </c:pt>
                <c:pt idx="1734">
                  <c:v>557.0</c:v>
                </c:pt>
                <c:pt idx="1735">
                  <c:v>558.0</c:v>
                </c:pt>
                <c:pt idx="1736">
                  <c:v>558.0</c:v>
                </c:pt>
                <c:pt idx="1737">
                  <c:v>559.0</c:v>
                </c:pt>
                <c:pt idx="1738">
                  <c:v>560.0</c:v>
                </c:pt>
                <c:pt idx="1739">
                  <c:v>561.0</c:v>
                </c:pt>
                <c:pt idx="1740">
                  <c:v>562.0</c:v>
                </c:pt>
                <c:pt idx="1741">
                  <c:v>562.0</c:v>
                </c:pt>
                <c:pt idx="1742">
                  <c:v>566.0</c:v>
                </c:pt>
                <c:pt idx="1743">
                  <c:v>568.0</c:v>
                </c:pt>
                <c:pt idx="1744">
                  <c:v>568.0</c:v>
                </c:pt>
                <c:pt idx="1745">
                  <c:v>570.0</c:v>
                </c:pt>
                <c:pt idx="1746">
                  <c:v>580.0</c:v>
                </c:pt>
                <c:pt idx="1751">
                  <c:v>536.0</c:v>
                </c:pt>
                <c:pt idx="1752">
                  <c:v>541.0</c:v>
                </c:pt>
                <c:pt idx="1753">
                  <c:v>541.0</c:v>
                </c:pt>
                <c:pt idx="1754">
                  <c:v>541.0</c:v>
                </c:pt>
                <c:pt idx="1755">
                  <c:v>547.0</c:v>
                </c:pt>
                <c:pt idx="1756">
                  <c:v>550.0</c:v>
                </c:pt>
                <c:pt idx="1757">
                  <c:v>552.0</c:v>
                </c:pt>
                <c:pt idx="1758">
                  <c:v>553.0</c:v>
                </c:pt>
                <c:pt idx="1759">
                  <c:v>553.0</c:v>
                </c:pt>
                <c:pt idx="1760">
                  <c:v>554.0</c:v>
                </c:pt>
                <c:pt idx="1761">
                  <c:v>554.0</c:v>
                </c:pt>
                <c:pt idx="1762">
                  <c:v>556.0</c:v>
                </c:pt>
                <c:pt idx="1763">
                  <c:v>557.0</c:v>
                </c:pt>
                <c:pt idx="1764">
                  <c:v>558.0</c:v>
                </c:pt>
                <c:pt idx="1765">
                  <c:v>567.0</c:v>
                </c:pt>
                <c:pt idx="1766">
                  <c:v>567.0</c:v>
                </c:pt>
                <c:pt idx="1767">
                  <c:v>573.0</c:v>
                </c:pt>
                <c:pt idx="1768">
                  <c:v>576.0</c:v>
                </c:pt>
                <c:pt idx="1769">
                  <c:v>581.0</c:v>
                </c:pt>
                <c:pt idx="1770">
                  <c:v>585.0</c:v>
                </c:pt>
                <c:pt idx="1772">
                  <c:v>489.0</c:v>
                </c:pt>
                <c:pt idx="1773">
                  <c:v>543.0</c:v>
                </c:pt>
                <c:pt idx="1774">
                  <c:v>544.0</c:v>
                </c:pt>
                <c:pt idx="1775">
                  <c:v>545.0</c:v>
                </c:pt>
                <c:pt idx="1776">
                  <c:v>545.0</c:v>
                </c:pt>
                <c:pt idx="1777">
                  <c:v>548.0</c:v>
                </c:pt>
                <c:pt idx="1778">
                  <c:v>549.0</c:v>
                </c:pt>
                <c:pt idx="1779">
                  <c:v>554.0</c:v>
                </c:pt>
                <c:pt idx="1780">
                  <c:v>555.0</c:v>
                </c:pt>
                <c:pt idx="1781">
                  <c:v>555.0</c:v>
                </c:pt>
                <c:pt idx="1782">
                  <c:v>557.0</c:v>
                </c:pt>
                <c:pt idx="1783">
                  <c:v>557.0</c:v>
                </c:pt>
                <c:pt idx="1784">
                  <c:v>557.0</c:v>
                </c:pt>
                <c:pt idx="1785">
                  <c:v>558.0</c:v>
                </c:pt>
                <c:pt idx="1786">
                  <c:v>558.0</c:v>
                </c:pt>
                <c:pt idx="1787">
                  <c:v>559.0</c:v>
                </c:pt>
                <c:pt idx="1788">
                  <c:v>562.0</c:v>
                </c:pt>
                <c:pt idx="1789">
                  <c:v>565.0</c:v>
                </c:pt>
                <c:pt idx="1792">
                  <c:v>528.0</c:v>
                </c:pt>
                <c:pt idx="1793">
                  <c:v>536.0</c:v>
                </c:pt>
                <c:pt idx="1794">
                  <c:v>546.0</c:v>
                </c:pt>
                <c:pt idx="1795">
                  <c:v>549.0</c:v>
                </c:pt>
                <c:pt idx="1796">
                  <c:v>549.0</c:v>
                </c:pt>
                <c:pt idx="1797">
                  <c:v>549.0</c:v>
                </c:pt>
                <c:pt idx="1798">
                  <c:v>551.0</c:v>
                </c:pt>
                <c:pt idx="1799">
                  <c:v>552.0</c:v>
                </c:pt>
                <c:pt idx="1800">
                  <c:v>555.0</c:v>
                </c:pt>
                <c:pt idx="1801">
                  <c:v>557.0</c:v>
                </c:pt>
                <c:pt idx="1802">
                  <c:v>557.0</c:v>
                </c:pt>
                <c:pt idx="1803">
                  <c:v>558.0</c:v>
                </c:pt>
                <c:pt idx="1804">
                  <c:v>558.0</c:v>
                </c:pt>
                <c:pt idx="1805">
                  <c:v>559.0</c:v>
                </c:pt>
                <c:pt idx="1806">
                  <c:v>569.0</c:v>
                </c:pt>
                <c:pt idx="1807">
                  <c:v>570.0</c:v>
                </c:pt>
                <c:pt idx="1808">
                  <c:v>571.0</c:v>
                </c:pt>
                <c:pt idx="1810">
                  <c:v>524.0</c:v>
                </c:pt>
                <c:pt idx="1811">
                  <c:v>543.0</c:v>
                </c:pt>
                <c:pt idx="1812">
                  <c:v>552.0</c:v>
                </c:pt>
                <c:pt idx="1813">
                  <c:v>554.0</c:v>
                </c:pt>
                <c:pt idx="1814">
                  <c:v>556.0</c:v>
                </c:pt>
                <c:pt idx="1815">
                  <c:v>558.0</c:v>
                </c:pt>
                <c:pt idx="1816">
                  <c:v>558.0</c:v>
                </c:pt>
                <c:pt idx="1817">
                  <c:v>560.0</c:v>
                </c:pt>
                <c:pt idx="1818">
                  <c:v>566.0</c:v>
                </c:pt>
                <c:pt idx="1819">
                  <c:v>569.0</c:v>
                </c:pt>
                <c:pt idx="1820">
                  <c:v>570.0</c:v>
                </c:pt>
                <c:pt idx="1821">
                  <c:v>570.0</c:v>
                </c:pt>
                <c:pt idx="1822">
                  <c:v>573.0</c:v>
                </c:pt>
                <c:pt idx="1823">
                  <c:v>575.0</c:v>
                </c:pt>
                <c:pt idx="1824">
                  <c:v>577.0</c:v>
                </c:pt>
                <c:pt idx="1825">
                  <c:v>579.0</c:v>
                </c:pt>
                <c:pt idx="1826">
                  <c:v>579.0</c:v>
                </c:pt>
                <c:pt idx="1827">
                  <c:v>580.0</c:v>
                </c:pt>
                <c:pt idx="1828">
                  <c:v>582.0</c:v>
                </c:pt>
                <c:pt idx="1829">
                  <c:v>532.0</c:v>
                </c:pt>
                <c:pt idx="1830">
                  <c:v>532.0</c:v>
                </c:pt>
                <c:pt idx="1831">
                  <c:v>536.0</c:v>
                </c:pt>
                <c:pt idx="1832">
                  <c:v>539.0</c:v>
                </c:pt>
                <c:pt idx="1833">
                  <c:v>545.0</c:v>
                </c:pt>
                <c:pt idx="1834">
                  <c:v>547.0</c:v>
                </c:pt>
                <c:pt idx="1835">
                  <c:v>549.0</c:v>
                </c:pt>
                <c:pt idx="1836">
                  <c:v>549.0</c:v>
                </c:pt>
                <c:pt idx="1837">
                  <c:v>552.0</c:v>
                </c:pt>
                <c:pt idx="1838">
                  <c:v>557.0</c:v>
                </c:pt>
                <c:pt idx="1839">
                  <c:v>558.0</c:v>
                </c:pt>
                <c:pt idx="1840">
                  <c:v>558.0</c:v>
                </c:pt>
                <c:pt idx="1841">
                  <c:v>558.0</c:v>
                </c:pt>
                <c:pt idx="1842">
                  <c:v>559.0</c:v>
                </c:pt>
                <c:pt idx="1843">
                  <c:v>562.0</c:v>
                </c:pt>
                <c:pt idx="1844">
                  <c:v>563.0</c:v>
                </c:pt>
                <c:pt idx="1845">
                  <c:v>563.0</c:v>
                </c:pt>
                <c:pt idx="1846">
                  <c:v>564.0</c:v>
                </c:pt>
                <c:pt idx="1847">
                  <c:v>565.0</c:v>
                </c:pt>
                <c:pt idx="1848">
                  <c:v>566.0</c:v>
                </c:pt>
                <c:pt idx="1849">
                  <c:v>566.0</c:v>
                </c:pt>
                <c:pt idx="1850">
                  <c:v>566.0</c:v>
                </c:pt>
                <c:pt idx="1851">
                  <c:v>572.0</c:v>
                </c:pt>
                <c:pt idx="1852">
                  <c:v>573.0</c:v>
                </c:pt>
                <c:pt idx="1853">
                  <c:v>579.0</c:v>
                </c:pt>
                <c:pt idx="1854">
                  <c:v>582.0</c:v>
                </c:pt>
                <c:pt idx="1857">
                  <c:v>518.0</c:v>
                </c:pt>
                <c:pt idx="1858">
                  <c:v>524.0</c:v>
                </c:pt>
                <c:pt idx="1859">
                  <c:v>535.0</c:v>
                </c:pt>
                <c:pt idx="1860">
                  <c:v>540.0</c:v>
                </c:pt>
                <c:pt idx="1861">
                  <c:v>542.0</c:v>
                </c:pt>
                <c:pt idx="1862">
                  <c:v>545.0</c:v>
                </c:pt>
                <c:pt idx="1863">
                  <c:v>550.0</c:v>
                </c:pt>
                <c:pt idx="1864">
                  <c:v>550.0</c:v>
                </c:pt>
                <c:pt idx="1865">
                  <c:v>550.0</c:v>
                </c:pt>
                <c:pt idx="1866">
                  <c:v>552.0</c:v>
                </c:pt>
                <c:pt idx="1867">
                  <c:v>552.0</c:v>
                </c:pt>
                <c:pt idx="1868">
                  <c:v>553.0</c:v>
                </c:pt>
                <c:pt idx="1869">
                  <c:v>555.0</c:v>
                </c:pt>
                <c:pt idx="1870">
                  <c:v>556.0</c:v>
                </c:pt>
                <c:pt idx="1871">
                  <c:v>557.0</c:v>
                </c:pt>
                <c:pt idx="1872">
                  <c:v>557.0</c:v>
                </c:pt>
                <c:pt idx="1873">
                  <c:v>558.0</c:v>
                </c:pt>
                <c:pt idx="1874">
                  <c:v>560.0</c:v>
                </c:pt>
                <c:pt idx="1875">
                  <c:v>560.0</c:v>
                </c:pt>
                <c:pt idx="1876">
                  <c:v>560.0</c:v>
                </c:pt>
                <c:pt idx="1877">
                  <c:v>561.0</c:v>
                </c:pt>
                <c:pt idx="1878">
                  <c:v>561.0</c:v>
                </c:pt>
                <c:pt idx="1879">
                  <c:v>561.0</c:v>
                </c:pt>
                <c:pt idx="1880">
                  <c:v>563.0</c:v>
                </c:pt>
                <c:pt idx="1881">
                  <c:v>563.0</c:v>
                </c:pt>
                <c:pt idx="1882">
                  <c:v>565.0</c:v>
                </c:pt>
                <c:pt idx="1883">
                  <c:v>565.0</c:v>
                </c:pt>
                <c:pt idx="1884">
                  <c:v>567.0</c:v>
                </c:pt>
                <c:pt idx="1885">
                  <c:v>568.0</c:v>
                </c:pt>
                <c:pt idx="1886">
                  <c:v>570.0</c:v>
                </c:pt>
                <c:pt idx="1887">
                  <c:v>572.0</c:v>
                </c:pt>
                <c:pt idx="1888">
                  <c:v>578.0</c:v>
                </c:pt>
                <c:pt idx="1889">
                  <c:v>582.0</c:v>
                </c:pt>
                <c:pt idx="1890">
                  <c:v>586.0</c:v>
                </c:pt>
                <c:pt idx="1891">
                  <c:v>586.0</c:v>
                </c:pt>
                <c:pt idx="1892">
                  <c:v>489.0</c:v>
                </c:pt>
                <c:pt idx="1893">
                  <c:v>531.0</c:v>
                </c:pt>
                <c:pt idx="1894">
                  <c:v>534.0</c:v>
                </c:pt>
                <c:pt idx="1895">
                  <c:v>545.0</c:v>
                </c:pt>
                <c:pt idx="1896">
                  <c:v>549.0</c:v>
                </c:pt>
                <c:pt idx="1897">
                  <c:v>550.0</c:v>
                </c:pt>
                <c:pt idx="1898">
                  <c:v>553.0</c:v>
                </c:pt>
                <c:pt idx="1899">
                  <c:v>555.0</c:v>
                </c:pt>
                <c:pt idx="1900">
                  <c:v>557.0</c:v>
                </c:pt>
                <c:pt idx="1901">
                  <c:v>561.0</c:v>
                </c:pt>
                <c:pt idx="1902">
                  <c:v>562.0</c:v>
                </c:pt>
                <c:pt idx="1903">
                  <c:v>564.0</c:v>
                </c:pt>
                <c:pt idx="1904">
                  <c:v>564.0</c:v>
                </c:pt>
                <c:pt idx="1905">
                  <c:v>565.0</c:v>
                </c:pt>
                <c:pt idx="1906">
                  <c:v>567.0</c:v>
                </c:pt>
                <c:pt idx="1907">
                  <c:v>567.0</c:v>
                </c:pt>
                <c:pt idx="1908">
                  <c:v>569.0</c:v>
                </c:pt>
                <c:pt idx="1909">
                  <c:v>571.0</c:v>
                </c:pt>
                <c:pt idx="1910">
                  <c:v>572.0</c:v>
                </c:pt>
                <c:pt idx="1911">
                  <c:v>577.0</c:v>
                </c:pt>
                <c:pt idx="1912">
                  <c:v>582.0</c:v>
                </c:pt>
                <c:pt idx="1913">
                  <c:v>586.0</c:v>
                </c:pt>
                <c:pt idx="1914">
                  <c:v>593.0</c:v>
                </c:pt>
                <c:pt idx="1917">
                  <c:v>540.0</c:v>
                </c:pt>
                <c:pt idx="1918">
                  <c:v>542.0</c:v>
                </c:pt>
                <c:pt idx="1919">
                  <c:v>544.0</c:v>
                </c:pt>
                <c:pt idx="1920">
                  <c:v>550.0</c:v>
                </c:pt>
                <c:pt idx="1921">
                  <c:v>553.0</c:v>
                </c:pt>
                <c:pt idx="1922">
                  <c:v>554.0</c:v>
                </c:pt>
                <c:pt idx="1923">
                  <c:v>555.0</c:v>
                </c:pt>
                <c:pt idx="1924">
                  <c:v>556.0</c:v>
                </c:pt>
                <c:pt idx="1925">
                  <c:v>556.0</c:v>
                </c:pt>
                <c:pt idx="1926">
                  <c:v>559.0</c:v>
                </c:pt>
                <c:pt idx="1927">
                  <c:v>561.0</c:v>
                </c:pt>
                <c:pt idx="1928">
                  <c:v>562.0</c:v>
                </c:pt>
                <c:pt idx="1929">
                  <c:v>566.0</c:v>
                </c:pt>
                <c:pt idx="1930">
                  <c:v>566.0</c:v>
                </c:pt>
                <c:pt idx="1931">
                  <c:v>567.0</c:v>
                </c:pt>
                <c:pt idx="1932">
                  <c:v>567.0</c:v>
                </c:pt>
                <c:pt idx="1933">
                  <c:v>569.0</c:v>
                </c:pt>
                <c:pt idx="1934">
                  <c:v>570.0</c:v>
                </c:pt>
                <c:pt idx="1935">
                  <c:v>573.0</c:v>
                </c:pt>
                <c:pt idx="1936">
                  <c:v>575.0</c:v>
                </c:pt>
                <c:pt idx="1937">
                  <c:v>577.0</c:v>
                </c:pt>
                <c:pt idx="1938">
                  <c:v>578.0</c:v>
                </c:pt>
                <c:pt idx="1939">
                  <c:v>579.0</c:v>
                </c:pt>
                <c:pt idx="1940">
                  <c:v>590.0</c:v>
                </c:pt>
                <c:pt idx="1942">
                  <c:v>538.0</c:v>
                </c:pt>
                <c:pt idx="1943">
                  <c:v>551.0</c:v>
                </c:pt>
                <c:pt idx="1944">
                  <c:v>560.0</c:v>
                </c:pt>
                <c:pt idx="1945">
                  <c:v>561.0</c:v>
                </c:pt>
                <c:pt idx="1946">
                  <c:v>563.0</c:v>
                </c:pt>
                <c:pt idx="1947">
                  <c:v>563.0</c:v>
                </c:pt>
                <c:pt idx="1948">
                  <c:v>567.0</c:v>
                </c:pt>
                <c:pt idx="1949">
                  <c:v>568.0</c:v>
                </c:pt>
                <c:pt idx="1950">
                  <c:v>570.0</c:v>
                </c:pt>
                <c:pt idx="1951">
                  <c:v>570.0</c:v>
                </c:pt>
                <c:pt idx="1952">
                  <c:v>571.0</c:v>
                </c:pt>
                <c:pt idx="1953">
                  <c:v>577.0</c:v>
                </c:pt>
                <c:pt idx="1954">
                  <c:v>577.0</c:v>
                </c:pt>
                <c:pt idx="1955">
                  <c:v>583.0</c:v>
                </c:pt>
                <c:pt idx="1956">
                  <c:v>588.0</c:v>
                </c:pt>
                <c:pt idx="1958">
                  <c:v>543.0</c:v>
                </c:pt>
                <c:pt idx="1959">
                  <c:v>544.0</c:v>
                </c:pt>
                <c:pt idx="1960">
                  <c:v>547.0</c:v>
                </c:pt>
                <c:pt idx="1961">
                  <c:v>553.0</c:v>
                </c:pt>
                <c:pt idx="1962">
                  <c:v>556.0</c:v>
                </c:pt>
                <c:pt idx="1963">
                  <c:v>558.0</c:v>
                </c:pt>
                <c:pt idx="1964">
                  <c:v>559.0</c:v>
                </c:pt>
                <c:pt idx="1965">
                  <c:v>560.0</c:v>
                </c:pt>
                <c:pt idx="1966">
                  <c:v>561.0</c:v>
                </c:pt>
                <c:pt idx="1967">
                  <c:v>562.0</c:v>
                </c:pt>
                <c:pt idx="1968">
                  <c:v>563.0</c:v>
                </c:pt>
                <c:pt idx="1969">
                  <c:v>568.0</c:v>
                </c:pt>
                <c:pt idx="1970">
                  <c:v>569.0</c:v>
                </c:pt>
                <c:pt idx="1971">
                  <c:v>572.0</c:v>
                </c:pt>
                <c:pt idx="1972">
                  <c:v>573.0</c:v>
                </c:pt>
                <c:pt idx="1973">
                  <c:v>574.0</c:v>
                </c:pt>
                <c:pt idx="1978">
                  <c:v>518.0</c:v>
                </c:pt>
                <c:pt idx="1979">
                  <c:v>544.0</c:v>
                </c:pt>
                <c:pt idx="1980">
                  <c:v>547.0</c:v>
                </c:pt>
                <c:pt idx="1981">
                  <c:v>550.0</c:v>
                </c:pt>
                <c:pt idx="1982">
                  <c:v>553.0</c:v>
                </c:pt>
                <c:pt idx="1983">
                  <c:v>559.0</c:v>
                </c:pt>
                <c:pt idx="1984">
                  <c:v>564.0</c:v>
                </c:pt>
                <c:pt idx="1985">
                  <c:v>564.0</c:v>
                </c:pt>
                <c:pt idx="1986">
                  <c:v>570.0</c:v>
                </c:pt>
                <c:pt idx="1987">
                  <c:v>571.0</c:v>
                </c:pt>
                <c:pt idx="1988">
                  <c:v>576.0</c:v>
                </c:pt>
                <c:pt idx="1989">
                  <c:v>579.0</c:v>
                </c:pt>
                <c:pt idx="1990">
                  <c:v>589.0</c:v>
                </c:pt>
                <c:pt idx="1991">
                  <c:v>593.0</c:v>
                </c:pt>
                <c:pt idx="1992">
                  <c:v>594.0</c:v>
                </c:pt>
                <c:pt idx="1993">
                  <c:v>540.0</c:v>
                </c:pt>
                <c:pt idx="1994">
                  <c:v>554.0</c:v>
                </c:pt>
                <c:pt idx="1995">
                  <c:v>559.0</c:v>
                </c:pt>
                <c:pt idx="1996">
                  <c:v>559.0</c:v>
                </c:pt>
                <c:pt idx="1997">
                  <c:v>564.0</c:v>
                </c:pt>
                <c:pt idx="1998">
                  <c:v>566.0</c:v>
                </c:pt>
                <c:pt idx="1999">
                  <c:v>569.0</c:v>
                </c:pt>
                <c:pt idx="2000">
                  <c:v>578.0</c:v>
                </c:pt>
                <c:pt idx="2001">
                  <c:v>578.0</c:v>
                </c:pt>
                <c:pt idx="2002">
                  <c:v>580.0</c:v>
                </c:pt>
                <c:pt idx="2003">
                  <c:v>581.0</c:v>
                </c:pt>
                <c:pt idx="2004">
                  <c:v>585.0</c:v>
                </c:pt>
                <c:pt idx="2005">
                  <c:v>587.0</c:v>
                </c:pt>
                <c:pt idx="2006">
                  <c:v>487.0</c:v>
                </c:pt>
                <c:pt idx="2007">
                  <c:v>517.0</c:v>
                </c:pt>
                <c:pt idx="2008">
                  <c:v>553.0</c:v>
                </c:pt>
                <c:pt idx="2009">
                  <c:v>557.0</c:v>
                </c:pt>
                <c:pt idx="2010">
                  <c:v>561.0</c:v>
                </c:pt>
                <c:pt idx="2011">
                  <c:v>562.0</c:v>
                </c:pt>
                <c:pt idx="2012">
                  <c:v>565.0</c:v>
                </c:pt>
                <c:pt idx="2013">
                  <c:v>567.0</c:v>
                </c:pt>
                <c:pt idx="2014">
                  <c:v>568.0</c:v>
                </c:pt>
                <c:pt idx="2015">
                  <c:v>569.0</c:v>
                </c:pt>
                <c:pt idx="2016">
                  <c:v>570.0</c:v>
                </c:pt>
                <c:pt idx="2017">
                  <c:v>571.0</c:v>
                </c:pt>
                <c:pt idx="2018">
                  <c:v>573.0</c:v>
                </c:pt>
                <c:pt idx="2019">
                  <c:v>576.0</c:v>
                </c:pt>
                <c:pt idx="2020">
                  <c:v>576.0</c:v>
                </c:pt>
                <c:pt idx="2021">
                  <c:v>577.0</c:v>
                </c:pt>
                <c:pt idx="2022">
                  <c:v>578.0</c:v>
                </c:pt>
                <c:pt idx="2023">
                  <c:v>580.0</c:v>
                </c:pt>
                <c:pt idx="2024">
                  <c:v>580.0</c:v>
                </c:pt>
                <c:pt idx="2025">
                  <c:v>581.0</c:v>
                </c:pt>
                <c:pt idx="2026">
                  <c:v>582.0</c:v>
                </c:pt>
                <c:pt idx="2027">
                  <c:v>586.0</c:v>
                </c:pt>
                <c:pt idx="2030">
                  <c:v>559.0</c:v>
                </c:pt>
                <c:pt idx="2031">
                  <c:v>559.0</c:v>
                </c:pt>
                <c:pt idx="2032">
                  <c:v>560.0</c:v>
                </c:pt>
                <c:pt idx="2033">
                  <c:v>564.0</c:v>
                </c:pt>
                <c:pt idx="2034">
                  <c:v>565.0</c:v>
                </c:pt>
                <c:pt idx="2035">
                  <c:v>568.0</c:v>
                </c:pt>
                <c:pt idx="2036">
                  <c:v>569.0</c:v>
                </c:pt>
                <c:pt idx="2037">
                  <c:v>572.0</c:v>
                </c:pt>
                <c:pt idx="2038">
                  <c:v>577.0</c:v>
                </c:pt>
                <c:pt idx="2040">
                  <c:v>545.0</c:v>
                </c:pt>
                <c:pt idx="2041">
                  <c:v>557.0</c:v>
                </c:pt>
                <c:pt idx="2042">
                  <c:v>560.0</c:v>
                </c:pt>
                <c:pt idx="2043">
                  <c:v>561.0</c:v>
                </c:pt>
                <c:pt idx="2044">
                  <c:v>565.0</c:v>
                </c:pt>
                <c:pt idx="2045">
                  <c:v>565.0</c:v>
                </c:pt>
                <c:pt idx="2046">
                  <c:v>567.0</c:v>
                </c:pt>
                <c:pt idx="2047">
                  <c:v>573.0</c:v>
                </c:pt>
                <c:pt idx="2048">
                  <c:v>573.0</c:v>
                </c:pt>
                <c:pt idx="2049">
                  <c:v>574.0</c:v>
                </c:pt>
                <c:pt idx="2050">
                  <c:v>577.0</c:v>
                </c:pt>
                <c:pt idx="2051">
                  <c:v>581.0</c:v>
                </c:pt>
                <c:pt idx="2052">
                  <c:v>582.0</c:v>
                </c:pt>
                <c:pt idx="2053">
                  <c:v>586.0</c:v>
                </c:pt>
                <c:pt idx="2056">
                  <c:v>549.0</c:v>
                </c:pt>
                <c:pt idx="2057">
                  <c:v>562.0</c:v>
                </c:pt>
                <c:pt idx="2058">
                  <c:v>563.0</c:v>
                </c:pt>
                <c:pt idx="2059">
                  <c:v>563.0</c:v>
                </c:pt>
                <c:pt idx="2060">
                  <c:v>568.0</c:v>
                </c:pt>
                <c:pt idx="2061">
                  <c:v>569.0</c:v>
                </c:pt>
                <c:pt idx="2062">
                  <c:v>572.0</c:v>
                </c:pt>
                <c:pt idx="2063">
                  <c:v>574.0</c:v>
                </c:pt>
                <c:pt idx="2064">
                  <c:v>575.0</c:v>
                </c:pt>
                <c:pt idx="2065">
                  <c:v>576.0</c:v>
                </c:pt>
                <c:pt idx="2066">
                  <c:v>576.0</c:v>
                </c:pt>
                <c:pt idx="2067">
                  <c:v>578.0</c:v>
                </c:pt>
                <c:pt idx="2068">
                  <c:v>587.0</c:v>
                </c:pt>
                <c:pt idx="2069">
                  <c:v>598.0</c:v>
                </c:pt>
                <c:pt idx="2072">
                  <c:v>550.0</c:v>
                </c:pt>
                <c:pt idx="2073">
                  <c:v>562.0</c:v>
                </c:pt>
                <c:pt idx="2074">
                  <c:v>568.0</c:v>
                </c:pt>
                <c:pt idx="2075">
                  <c:v>569.0</c:v>
                </c:pt>
                <c:pt idx="2076">
                  <c:v>573.0</c:v>
                </c:pt>
                <c:pt idx="2077">
                  <c:v>573.0</c:v>
                </c:pt>
                <c:pt idx="2078">
                  <c:v>577.0</c:v>
                </c:pt>
                <c:pt idx="2079">
                  <c:v>578.0</c:v>
                </c:pt>
                <c:pt idx="2080">
                  <c:v>579.0</c:v>
                </c:pt>
                <c:pt idx="2081">
                  <c:v>579.0</c:v>
                </c:pt>
                <c:pt idx="2082">
                  <c:v>581.0</c:v>
                </c:pt>
                <c:pt idx="2083">
                  <c:v>581.0</c:v>
                </c:pt>
                <c:pt idx="2084">
                  <c:v>585.0</c:v>
                </c:pt>
                <c:pt idx="2085">
                  <c:v>598.0</c:v>
                </c:pt>
                <c:pt idx="2086">
                  <c:v>530.0</c:v>
                </c:pt>
                <c:pt idx="2087">
                  <c:v>556.0</c:v>
                </c:pt>
                <c:pt idx="2088">
                  <c:v>566.0</c:v>
                </c:pt>
                <c:pt idx="2089">
                  <c:v>567.0</c:v>
                </c:pt>
                <c:pt idx="2090">
                  <c:v>569.0</c:v>
                </c:pt>
                <c:pt idx="2091">
                  <c:v>574.0</c:v>
                </c:pt>
                <c:pt idx="2092">
                  <c:v>575.0</c:v>
                </c:pt>
                <c:pt idx="2093">
                  <c:v>576.0</c:v>
                </c:pt>
                <c:pt idx="2094">
                  <c:v>578.0</c:v>
                </c:pt>
                <c:pt idx="2095">
                  <c:v>580.0</c:v>
                </c:pt>
                <c:pt idx="2096">
                  <c:v>582.0</c:v>
                </c:pt>
                <c:pt idx="2097">
                  <c:v>582.0</c:v>
                </c:pt>
                <c:pt idx="2098">
                  <c:v>585.0</c:v>
                </c:pt>
                <c:pt idx="2099">
                  <c:v>588.0</c:v>
                </c:pt>
                <c:pt idx="2102">
                  <c:v>533.0</c:v>
                </c:pt>
                <c:pt idx="2103">
                  <c:v>558.0</c:v>
                </c:pt>
                <c:pt idx="2104">
                  <c:v>559.0</c:v>
                </c:pt>
                <c:pt idx="2105">
                  <c:v>563.0</c:v>
                </c:pt>
                <c:pt idx="2106">
                  <c:v>573.0</c:v>
                </c:pt>
                <c:pt idx="2107">
                  <c:v>574.0</c:v>
                </c:pt>
                <c:pt idx="2108">
                  <c:v>580.0</c:v>
                </c:pt>
                <c:pt idx="2109">
                  <c:v>586.0</c:v>
                </c:pt>
                <c:pt idx="2110">
                  <c:v>595.0</c:v>
                </c:pt>
                <c:pt idx="2112">
                  <c:v>511.0</c:v>
                </c:pt>
                <c:pt idx="2113">
                  <c:v>561.0</c:v>
                </c:pt>
                <c:pt idx="2114">
                  <c:v>562.0</c:v>
                </c:pt>
                <c:pt idx="2115">
                  <c:v>564.0</c:v>
                </c:pt>
                <c:pt idx="2116">
                  <c:v>567.0</c:v>
                </c:pt>
                <c:pt idx="2117">
                  <c:v>570.0</c:v>
                </c:pt>
                <c:pt idx="2118">
                  <c:v>575.0</c:v>
                </c:pt>
                <c:pt idx="2119">
                  <c:v>578.0</c:v>
                </c:pt>
                <c:pt idx="2120">
                  <c:v>578.0</c:v>
                </c:pt>
                <c:pt idx="2121">
                  <c:v>580.0</c:v>
                </c:pt>
                <c:pt idx="2122">
                  <c:v>581.0</c:v>
                </c:pt>
                <c:pt idx="2123">
                  <c:v>582.0</c:v>
                </c:pt>
                <c:pt idx="2124">
                  <c:v>585.0</c:v>
                </c:pt>
                <c:pt idx="2125">
                  <c:v>592.0</c:v>
                </c:pt>
                <c:pt idx="2127">
                  <c:v>525.0</c:v>
                </c:pt>
                <c:pt idx="2128">
                  <c:v>560.0</c:v>
                </c:pt>
                <c:pt idx="2129">
                  <c:v>568.0</c:v>
                </c:pt>
                <c:pt idx="2130">
                  <c:v>570.0</c:v>
                </c:pt>
                <c:pt idx="2131">
                  <c:v>573.0</c:v>
                </c:pt>
                <c:pt idx="2132">
                  <c:v>574.0</c:v>
                </c:pt>
                <c:pt idx="2133">
                  <c:v>576.0</c:v>
                </c:pt>
                <c:pt idx="2134">
                  <c:v>579.0</c:v>
                </c:pt>
                <c:pt idx="2135">
                  <c:v>582.0</c:v>
                </c:pt>
                <c:pt idx="2136">
                  <c:v>584.0</c:v>
                </c:pt>
                <c:pt idx="2140">
                  <c:v>533.0</c:v>
                </c:pt>
                <c:pt idx="2141">
                  <c:v>559.0</c:v>
                </c:pt>
                <c:pt idx="2142">
                  <c:v>572.0</c:v>
                </c:pt>
                <c:pt idx="2143">
                  <c:v>574.0</c:v>
                </c:pt>
                <c:pt idx="2144">
                  <c:v>576.0</c:v>
                </c:pt>
                <c:pt idx="2145">
                  <c:v>578.0</c:v>
                </c:pt>
                <c:pt idx="2146">
                  <c:v>581.0</c:v>
                </c:pt>
                <c:pt idx="2147">
                  <c:v>581.0</c:v>
                </c:pt>
                <c:pt idx="2148">
                  <c:v>583.0</c:v>
                </c:pt>
                <c:pt idx="2149">
                  <c:v>590.0</c:v>
                </c:pt>
                <c:pt idx="2150">
                  <c:v>594.0</c:v>
                </c:pt>
                <c:pt idx="2151">
                  <c:v>595.0</c:v>
                </c:pt>
                <c:pt idx="2153">
                  <c:v>564.0</c:v>
                </c:pt>
                <c:pt idx="2154">
                  <c:v>565.0</c:v>
                </c:pt>
                <c:pt idx="2155">
                  <c:v>568.0</c:v>
                </c:pt>
                <c:pt idx="2156">
                  <c:v>569.0</c:v>
                </c:pt>
                <c:pt idx="2157">
                  <c:v>572.0</c:v>
                </c:pt>
                <c:pt idx="2158">
                  <c:v>572.0</c:v>
                </c:pt>
                <c:pt idx="2159">
                  <c:v>581.0</c:v>
                </c:pt>
                <c:pt idx="2160">
                  <c:v>582.0</c:v>
                </c:pt>
                <c:pt idx="2161">
                  <c:v>582.0</c:v>
                </c:pt>
                <c:pt idx="2162">
                  <c:v>587.0</c:v>
                </c:pt>
                <c:pt idx="2163">
                  <c:v>590.0</c:v>
                </c:pt>
                <c:pt idx="2164">
                  <c:v>591.0</c:v>
                </c:pt>
                <c:pt idx="2165">
                  <c:v>593.0</c:v>
                </c:pt>
                <c:pt idx="2167">
                  <c:v>572.0</c:v>
                </c:pt>
                <c:pt idx="2168">
                  <c:v>573.0</c:v>
                </c:pt>
                <c:pt idx="2169">
                  <c:v>577.0</c:v>
                </c:pt>
                <c:pt idx="2170">
                  <c:v>579.0</c:v>
                </c:pt>
                <c:pt idx="2171">
                  <c:v>582.0</c:v>
                </c:pt>
                <c:pt idx="2172">
                  <c:v>583.0</c:v>
                </c:pt>
                <c:pt idx="2173">
                  <c:v>583.0</c:v>
                </c:pt>
                <c:pt idx="2174">
                  <c:v>587.0</c:v>
                </c:pt>
                <c:pt idx="2175">
                  <c:v>593.0</c:v>
                </c:pt>
                <c:pt idx="2176">
                  <c:v>485.0</c:v>
                </c:pt>
                <c:pt idx="2177">
                  <c:v>555.0</c:v>
                </c:pt>
                <c:pt idx="2178">
                  <c:v>564.0</c:v>
                </c:pt>
                <c:pt idx="2179">
                  <c:v>576.0</c:v>
                </c:pt>
                <c:pt idx="2180">
                  <c:v>586.0</c:v>
                </c:pt>
                <c:pt idx="2181">
                  <c:v>586.0</c:v>
                </c:pt>
                <c:pt idx="2182">
                  <c:v>590.0</c:v>
                </c:pt>
                <c:pt idx="2183">
                  <c:v>606.0</c:v>
                </c:pt>
                <c:pt idx="2184">
                  <c:v>612.0</c:v>
                </c:pt>
                <c:pt idx="2186">
                  <c:v>560.0</c:v>
                </c:pt>
                <c:pt idx="2187">
                  <c:v>567.0</c:v>
                </c:pt>
                <c:pt idx="2188">
                  <c:v>583.0</c:v>
                </c:pt>
                <c:pt idx="2189">
                  <c:v>584.0</c:v>
                </c:pt>
                <c:pt idx="2190">
                  <c:v>588.0</c:v>
                </c:pt>
                <c:pt idx="2191">
                  <c:v>589.0</c:v>
                </c:pt>
                <c:pt idx="2192">
                  <c:v>590.0</c:v>
                </c:pt>
                <c:pt idx="2194">
                  <c:v>548.0</c:v>
                </c:pt>
                <c:pt idx="2195">
                  <c:v>548.0</c:v>
                </c:pt>
                <c:pt idx="2196">
                  <c:v>564.0</c:v>
                </c:pt>
                <c:pt idx="2197">
                  <c:v>578.0</c:v>
                </c:pt>
                <c:pt idx="2198">
                  <c:v>580.0</c:v>
                </c:pt>
                <c:pt idx="2199">
                  <c:v>584.0</c:v>
                </c:pt>
                <c:pt idx="2200">
                  <c:v>592.0</c:v>
                </c:pt>
                <c:pt idx="2201">
                  <c:v>593.0</c:v>
                </c:pt>
                <c:pt idx="2202">
                  <c:v>603.0</c:v>
                </c:pt>
                <c:pt idx="2203">
                  <c:v>619.0</c:v>
                </c:pt>
                <c:pt idx="2206">
                  <c:v>559.0</c:v>
                </c:pt>
                <c:pt idx="2207">
                  <c:v>567.0</c:v>
                </c:pt>
                <c:pt idx="2208">
                  <c:v>572.0</c:v>
                </c:pt>
                <c:pt idx="2209">
                  <c:v>575.0</c:v>
                </c:pt>
                <c:pt idx="2210">
                  <c:v>576.0</c:v>
                </c:pt>
                <c:pt idx="2211">
                  <c:v>583.0</c:v>
                </c:pt>
                <c:pt idx="2212">
                  <c:v>588.0</c:v>
                </c:pt>
                <c:pt idx="2213">
                  <c:v>588.0</c:v>
                </c:pt>
                <c:pt idx="2214">
                  <c:v>588.0</c:v>
                </c:pt>
                <c:pt idx="2215">
                  <c:v>588.0</c:v>
                </c:pt>
                <c:pt idx="2216">
                  <c:v>591.0</c:v>
                </c:pt>
                <c:pt idx="2217">
                  <c:v>597.0</c:v>
                </c:pt>
                <c:pt idx="2218">
                  <c:v>598.0</c:v>
                </c:pt>
                <c:pt idx="2219">
                  <c:v>600.0</c:v>
                </c:pt>
                <c:pt idx="2220">
                  <c:v>606.0</c:v>
                </c:pt>
                <c:pt idx="2221">
                  <c:v>577.0</c:v>
                </c:pt>
                <c:pt idx="2222">
                  <c:v>577.0</c:v>
                </c:pt>
                <c:pt idx="2223">
                  <c:v>584.0</c:v>
                </c:pt>
                <c:pt idx="2224">
                  <c:v>585.0</c:v>
                </c:pt>
                <c:pt idx="2225">
                  <c:v>590.0</c:v>
                </c:pt>
                <c:pt idx="2226">
                  <c:v>593.0</c:v>
                </c:pt>
                <c:pt idx="2227">
                  <c:v>597.0</c:v>
                </c:pt>
                <c:pt idx="2228">
                  <c:v>603.0</c:v>
                </c:pt>
                <c:pt idx="2229">
                  <c:v>613.0</c:v>
                </c:pt>
                <c:pt idx="2230">
                  <c:v>569.0</c:v>
                </c:pt>
                <c:pt idx="2231">
                  <c:v>579.0</c:v>
                </c:pt>
                <c:pt idx="2232">
                  <c:v>580.0</c:v>
                </c:pt>
                <c:pt idx="2233">
                  <c:v>587.0</c:v>
                </c:pt>
                <c:pt idx="2234">
                  <c:v>597.0</c:v>
                </c:pt>
                <c:pt idx="2235">
                  <c:v>607.0</c:v>
                </c:pt>
                <c:pt idx="2236">
                  <c:v>608.0</c:v>
                </c:pt>
                <c:pt idx="2238">
                  <c:v>519.0</c:v>
                </c:pt>
                <c:pt idx="2239">
                  <c:v>534.0</c:v>
                </c:pt>
                <c:pt idx="2240">
                  <c:v>571.0</c:v>
                </c:pt>
                <c:pt idx="2241">
                  <c:v>575.0</c:v>
                </c:pt>
                <c:pt idx="2242">
                  <c:v>579.0</c:v>
                </c:pt>
                <c:pt idx="2243">
                  <c:v>580.0</c:v>
                </c:pt>
                <c:pt idx="2244">
                  <c:v>587.0</c:v>
                </c:pt>
                <c:pt idx="2245">
                  <c:v>591.0</c:v>
                </c:pt>
                <c:pt idx="2246">
                  <c:v>591.0</c:v>
                </c:pt>
                <c:pt idx="2247">
                  <c:v>592.0</c:v>
                </c:pt>
                <c:pt idx="2248">
                  <c:v>592.0</c:v>
                </c:pt>
                <c:pt idx="2249">
                  <c:v>605.0</c:v>
                </c:pt>
                <c:pt idx="2250">
                  <c:v>584.0</c:v>
                </c:pt>
                <c:pt idx="2251">
                  <c:v>592.0</c:v>
                </c:pt>
                <c:pt idx="2252">
                  <c:v>599.0</c:v>
                </c:pt>
                <c:pt idx="2253">
                  <c:v>554.0</c:v>
                </c:pt>
                <c:pt idx="2254">
                  <c:v>562.0</c:v>
                </c:pt>
                <c:pt idx="2255">
                  <c:v>587.0</c:v>
                </c:pt>
                <c:pt idx="2256">
                  <c:v>588.0</c:v>
                </c:pt>
                <c:pt idx="2257">
                  <c:v>589.0</c:v>
                </c:pt>
                <c:pt idx="2258">
                  <c:v>593.0</c:v>
                </c:pt>
                <c:pt idx="2259">
                  <c:v>600.0</c:v>
                </c:pt>
                <c:pt idx="2260">
                  <c:v>601.0</c:v>
                </c:pt>
                <c:pt idx="2262">
                  <c:v>575.0</c:v>
                </c:pt>
                <c:pt idx="2263">
                  <c:v>584.0</c:v>
                </c:pt>
                <c:pt idx="2264">
                  <c:v>586.0</c:v>
                </c:pt>
                <c:pt idx="2265">
                  <c:v>591.0</c:v>
                </c:pt>
                <c:pt idx="2266">
                  <c:v>592.0</c:v>
                </c:pt>
                <c:pt idx="2267">
                  <c:v>592.0</c:v>
                </c:pt>
                <c:pt idx="2268">
                  <c:v>592.0</c:v>
                </c:pt>
                <c:pt idx="2269">
                  <c:v>602.0</c:v>
                </c:pt>
                <c:pt idx="2270">
                  <c:v>604.0</c:v>
                </c:pt>
                <c:pt idx="2271">
                  <c:v>605.0</c:v>
                </c:pt>
                <c:pt idx="2272">
                  <c:v>615.0</c:v>
                </c:pt>
                <c:pt idx="2273">
                  <c:v>519.0</c:v>
                </c:pt>
                <c:pt idx="2274">
                  <c:v>536.0</c:v>
                </c:pt>
                <c:pt idx="2275">
                  <c:v>573.0</c:v>
                </c:pt>
                <c:pt idx="2276">
                  <c:v>588.0</c:v>
                </c:pt>
                <c:pt idx="2277">
                  <c:v>590.0</c:v>
                </c:pt>
                <c:pt idx="2278">
                  <c:v>590.0</c:v>
                </c:pt>
                <c:pt idx="2279">
                  <c:v>601.0</c:v>
                </c:pt>
                <c:pt idx="2280">
                  <c:v>609.0</c:v>
                </c:pt>
                <c:pt idx="2281">
                  <c:v>586.0</c:v>
                </c:pt>
                <c:pt idx="2282">
                  <c:v>588.0</c:v>
                </c:pt>
                <c:pt idx="2283">
                  <c:v>591.0</c:v>
                </c:pt>
                <c:pt idx="2284">
                  <c:v>592.0</c:v>
                </c:pt>
                <c:pt idx="2285">
                  <c:v>592.0</c:v>
                </c:pt>
                <c:pt idx="2286">
                  <c:v>598.0</c:v>
                </c:pt>
                <c:pt idx="2287">
                  <c:v>599.0</c:v>
                </c:pt>
                <c:pt idx="2288">
                  <c:v>580.0</c:v>
                </c:pt>
                <c:pt idx="2289">
                  <c:v>596.0</c:v>
                </c:pt>
                <c:pt idx="2290">
                  <c:v>599.0</c:v>
                </c:pt>
                <c:pt idx="2291">
                  <c:v>600.0</c:v>
                </c:pt>
                <c:pt idx="2292">
                  <c:v>606.0</c:v>
                </c:pt>
                <c:pt idx="2293">
                  <c:v>573.0</c:v>
                </c:pt>
                <c:pt idx="2294">
                  <c:v>575.0</c:v>
                </c:pt>
                <c:pt idx="2295">
                  <c:v>592.0</c:v>
                </c:pt>
                <c:pt idx="2296">
                  <c:v>593.0</c:v>
                </c:pt>
                <c:pt idx="2297">
                  <c:v>596.0</c:v>
                </c:pt>
                <c:pt idx="2298">
                  <c:v>602.0</c:v>
                </c:pt>
                <c:pt idx="2299">
                  <c:v>603.0</c:v>
                </c:pt>
                <c:pt idx="2300">
                  <c:v>610.0</c:v>
                </c:pt>
                <c:pt idx="2302">
                  <c:v>579.0</c:v>
                </c:pt>
                <c:pt idx="2303">
                  <c:v>584.0</c:v>
                </c:pt>
                <c:pt idx="2304">
                  <c:v>595.0</c:v>
                </c:pt>
                <c:pt idx="2305">
                  <c:v>596.0</c:v>
                </c:pt>
                <c:pt idx="2306">
                  <c:v>601.0</c:v>
                </c:pt>
                <c:pt idx="2308">
                  <c:v>588.0</c:v>
                </c:pt>
                <c:pt idx="2309">
                  <c:v>590.0</c:v>
                </c:pt>
                <c:pt idx="2310">
                  <c:v>594.0</c:v>
                </c:pt>
                <c:pt idx="2311">
                  <c:v>597.0</c:v>
                </c:pt>
                <c:pt idx="2312">
                  <c:v>599.0</c:v>
                </c:pt>
                <c:pt idx="2313">
                  <c:v>601.0</c:v>
                </c:pt>
                <c:pt idx="2314">
                  <c:v>605.0</c:v>
                </c:pt>
                <c:pt idx="2315">
                  <c:v>612.0</c:v>
                </c:pt>
                <c:pt idx="2316">
                  <c:v>599.0</c:v>
                </c:pt>
                <c:pt idx="2317">
                  <c:v>600.0</c:v>
                </c:pt>
                <c:pt idx="2318">
                  <c:v>590.0</c:v>
                </c:pt>
                <c:pt idx="2319">
                  <c:v>607.0</c:v>
                </c:pt>
                <c:pt idx="2320">
                  <c:v>607.0</c:v>
                </c:pt>
                <c:pt idx="2321">
                  <c:v>611.0</c:v>
                </c:pt>
                <c:pt idx="2322">
                  <c:v>554.0</c:v>
                </c:pt>
                <c:pt idx="2323">
                  <c:v>588.0</c:v>
                </c:pt>
                <c:pt idx="2324">
                  <c:v>623.0</c:v>
                </c:pt>
                <c:pt idx="2326">
                  <c:v>590.0</c:v>
                </c:pt>
                <c:pt idx="2327">
                  <c:v>596.0</c:v>
                </c:pt>
                <c:pt idx="2328">
                  <c:v>611.0</c:v>
                </c:pt>
                <c:pt idx="2329">
                  <c:v>594.0</c:v>
                </c:pt>
                <c:pt idx="2330">
                  <c:v>607.0</c:v>
                </c:pt>
                <c:pt idx="2331">
                  <c:v>584.0</c:v>
                </c:pt>
                <c:pt idx="2332">
                  <c:v>598.0</c:v>
                </c:pt>
                <c:pt idx="2333">
                  <c:v>608.0</c:v>
                </c:pt>
                <c:pt idx="2334">
                  <c:v>613.0</c:v>
                </c:pt>
                <c:pt idx="2335">
                  <c:v>604.0</c:v>
                </c:pt>
                <c:pt idx="2336">
                  <c:v>607.0</c:v>
                </c:pt>
                <c:pt idx="2337">
                  <c:v>611.0</c:v>
                </c:pt>
                <c:pt idx="2338">
                  <c:v>614.0</c:v>
                </c:pt>
                <c:pt idx="2340">
                  <c:v>587.0</c:v>
                </c:pt>
                <c:pt idx="2343">
                  <c:v>601.0</c:v>
                </c:pt>
                <c:pt idx="2344">
                  <c:v>625.0</c:v>
                </c:pt>
                <c:pt idx="2345">
                  <c:v>565.0</c:v>
                </c:pt>
                <c:pt idx="2346">
                  <c:v>601.0</c:v>
                </c:pt>
                <c:pt idx="2347">
                  <c:v>610.0</c:v>
                </c:pt>
                <c:pt idx="2348">
                  <c:v>602.0</c:v>
                </c:pt>
                <c:pt idx="2349">
                  <c:v>523.0</c:v>
                </c:pt>
                <c:pt idx="2350">
                  <c:v>609.0</c:v>
                </c:pt>
                <c:pt idx="2351">
                  <c:v>628.0</c:v>
                </c:pt>
                <c:pt idx="2352">
                  <c:v>604.0</c:v>
                </c:pt>
                <c:pt idx="2353">
                  <c:v>518.0</c:v>
                </c:pt>
                <c:pt idx="2354">
                  <c:v>582.0</c:v>
                </c:pt>
                <c:pt idx="2355">
                  <c:v>600.0</c:v>
                </c:pt>
                <c:pt idx="2356">
                  <c:v>592.0</c:v>
                </c:pt>
                <c:pt idx="2357">
                  <c:v>624.0</c:v>
                </c:pt>
                <c:pt idx="2358">
                  <c:v>638.0</c:v>
                </c:pt>
                <c:pt idx="2360">
                  <c:v>640.0</c:v>
                </c:pt>
                <c:pt idx="2361">
                  <c:v>638.0</c:v>
                </c:pt>
                <c:pt idx="2362">
                  <c:v>648.0</c:v>
                </c:pt>
                <c:pt idx="2363">
                  <c:v>633.0</c:v>
                </c:pt>
                <c:pt idx="2364">
                  <c:v>639.0</c:v>
                </c:pt>
                <c:pt idx="2365">
                  <c:v>652.0</c:v>
                </c:pt>
                <c:pt idx="2366">
                  <c:v>652.0</c:v>
                </c:pt>
                <c:pt idx="2368">
                  <c:v>665.0</c:v>
                </c:pt>
                <c:pt idx="2369">
                  <c:v>665.0</c:v>
                </c:pt>
                <c:pt idx="2370">
                  <c:v>666.0</c:v>
                </c:pt>
                <c:pt idx="2371">
                  <c:v>651.0</c:v>
                </c:pt>
                <c:pt idx="2372">
                  <c:v>657.0</c:v>
                </c:pt>
                <c:pt idx="2373">
                  <c:v>674.0</c:v>
                </c:pt>
                <c:pt idx="2374">
                  <c:v>663.0</c:v>
                </c:pt>
                <c:pt idx="2376">
                  <c:v>672.0</c:v>
                </c:pt>
                <c:pt idx="2377">
                  <c:v>667.0</c:v>
                </c:pt>
                <c:pt idx="2378">
                  <c:v>679.0</c:v>
                </c:pt>
                <c:pt idx="2379">
                  <c:v>709.0</c:v>
                </c:pt>
                <c:pt idx="2380">
                  <c:v>280.0</c:v>
                </c:pt>
                <c:pt idx="2381">
                  <c:v>300.0</c:v>
                </c:pt>
                <c:pt idx="2382">
                  <c:v>311.0</c:v>
                </c:pt>
                <c:pt idx="2383">
                  <c:v>331.0</c:v>
                </c:pt>
                <c:pt idx="2384">
                  <c:v>343.0</c:v>
                </c:pt>
                <c:pt idx="2385">
                  <c:v>344.0</c:v>
                </c:pt>
                <c:pt idx="2386">
                  <c:v>354.0</c:v>
                </c:pt>
                <c:pt idx="2387">
                  <c:v>361.0</c:v>
                </c:pt>
                <c:pt idx="2388">
                  <c:v>374.0</c:v>
                </c:pt>
                <c:pt idx="2389">
                  <c:v>376.0</c:v>
                </c:pt>
                <c:pt idx="2390">
                  <c:v>376.0</c:v>
                </c:pt>
                <c:pt idx="2391">
                  <c:v>380.0</c:v>
                </c:pt>
                <c:pt idx="2392">
                  <c:v>386.0</c:v>
                </c:pt>
                <c:pt idx="2393">
                  <c:v>387.0</c:v>
                </c:pt>
                <c:pt idx="2394">
                  <c:v>396.0</c:v>
                </c:pt>
                <c:pt idx="2395">
                  <c:v>397.0</c:v>
                </c:pt>
                <c:pt idx="2396">
                  <c:v>399.0</c:v>
                </c:pt>
                <c:pt idx="2397">
                  <c:v>400.0</c:v>
                </c:pt>
                <c:pt idx="2398">
                  <c:v>401.0</c:v>
                </c:pt>
                <c:pt idx="2399">
                  <c:v>407.0</c:v>
                </c:pt>
                <c:pt idx="2400">
                  <c:v>407.0</c:v>
                </c:pt>
                <c:pt idx="2401">
                  <c:v>409.0</c:v>
                </c:pt>
                <c:pt idx="2402">
                  <c:v>409.0</c:v>
                </c:pt>
                <c:pt idx="2403">
                  <c:v>410.0</c:v>
                </c:pt>
                <c:pt idx="2404">
                  <c:v>411.0</c:v>
                </c:pt>
                <c:pt idx="2405">
                  <c:v>413.0</c:v>
                </c:pt>
                <c:pt idx="2406">
                  <c:v>416.0</c:v>
                </c:pt>
                <c:pt idx="2407">
                  <c:v>417.0</c:v>
                </c:pt>
                <c:pt idx="2408">
                  <c:v>418.0</c:v>
                </c:pt>
                <c:pt idx="2409">
                  <c:v>419.0</c:v>
                </c:pt>
                <c:pt idx="2410">
                  <c:v>422.0</c:v>
                </c:pt>
                <c:pt idx="2411">
                  <c:v>423.0</c:v>
                </c:pt>
                <c:pt idx="2412">
                  <c:v>423.0</c:v>
                </c:pt>
                <c:pt idx="2413">
                  <c:v>425.0</c:v>
                </c:pt>
                <c:pt idx="2414">
                  <c:v>427.0</c:v>
                </c:pt>
                <c:pt idx="2415">
                  <c:v>429.0</c:v>
                </c:pt>
                <c:pt idx="2416">
                  <c:v>430.0</c:v>
                </c:pt>
                <c:pt idx="2417">
                  <c:v>430.0</c:v>
                </c:pt>
                <c:pt idx="2418">
                  <c:v>434.0</c:v>
                </c:pt>
                <c:pt idx="2419">
                  <c:v>434.0</c:v>
                </c:pt>
                <c:pt idx="2420">
                  <c:v>435.0</c:v>
                </c:pt>
                <c:pt idx="2421">
                  <c:v>435.0</c:v>
                </c:pt>
                <c:pt idx="2422">
                  <c:v>438.0</c:v>
                </c:pt>
                <c:pt idx="2423">
                  <c:v>440.0</c:v>
                </c:pt>
                <c:pt idx="2424">
                  <c:v>440.0</c:v>
                </c:pt>
                <c:pt idx="2425">
                  <c:v>441.0</c:v>
                </c:pt>
                <c:pt idx="2426">
                  <c:v>444.0</c:v>
                </c:pt>
                <c:pt idx="2427">
                  <c:v>444.0</c:v>
                </c:pt>
                <c:pt idx="2428">
                  <c:v>445.0</c:v>
                </c:pt>
                <c:pt idx="2429">
                  <c:v>446.0</c:v>
                </c:pt>
                <c:pt idx="2430">
                  <c:v>446.0</c:v>
                </c:pt>
                <c:pt idx="2431">
                  <c:v>448.0</c:v>
                </c:pt>
                <c:pt idx="2432">
                  <c:v>448.0</c:v>
                </c:pt>
                <c:pt idx="2433">
                  <c:v>449.0</c:v>
                </c:pt>
                <c:pt idx="2434">
                  <c:v>450.0</c:v>
                </c:pt>
                <c:pt idx="2435">
                  <c:v>451.0</c:v>
                </c:pt>
                <c:pt idx="2436">
                  <c:v>451.0</c:v>
                </c:pt>
                <c:pt idx="2437">
                  <c:v>452.0</c:v>
                </c:pt>
                <c:pt idx="2438">
                  <c:v>453.0</c:v>
                </c:pt>
                <c:pt idx="2439">
                  <c:v>454.0</c:v>
                </c:pt>
                <c:pt idx="2440">
                  <c:v>454.0</c:v>
                </c:pt>
                <c:pt idx="2441">
                  <c:v>455.0</c:v>
                </c:pt>
                <c:pt idx="2442">
                  <c:v>455.0</c:v>
                </c:pt>
                <c:pt idx="2443">
                  <c:v>455.0</c:v>
                </c:pt>
                <c:pt idx="2444">
                  <c:v>456.0</c:v>
                </c:pt>
                <c:pt idx="2445">
                  <c:v>457.0</c:v>
                </c:pt>
                <c:pt idx="2446">
                  <c:v>457.0</c:v>
                </c:pt>
                <c:pt idx="2447">
                  <c:v>458.0</c:v>
                </c:pt>
                <c:pt idx="2448">
                  <c:v>458.0</c:v>
                </c:pt>
                <c:pt idx="2449">
                  <c:v>458.0</c:v>
                </c:pt>
                <c:pt idx="2450">
                  <c:v>459.0</c:v>
                </c:pt>
                <c:pt idx="2451">
                  <c:v>459.0</c:v>
                </c:pt>
                <c:pt idx="2452">
                  <c:v>460.0</c:v>
                </c:pt>
                <c:pt idx="2453">
                  <c:v>460.0</c:v>
                </c:pt>
                <c:pt idx="2454">
                  <c:v>461.0</c:v>
                </c:pt>
                <c:pt idx="2455">
                  <c:v>462.0</c:v>
                </c:pt>
                <c:pt idx="2456">
                  <c:v>462.0</c:v>
                </c:pt>
                <c:pt idx="2457">
                  <c:v>464.0</c:v>
                </c:pt>
                <c:pt idx="2458">
                  <c:v>464.0</c:v>
                </c:pt>
                <c:pt idx="2459">
                  <c:v>464.0</c:v>
                </c:pt>
                <c:pt idx="2460">
                  <c:v>465.0</c:v>
                </c:pt>
                <c:pt idx="2461">
                  <c:v>465.0</c:v>
                </c:pt>
                <c:pt idx="2462">
                  <c:v>465.0</c:v>
                </c:pt>
                <c:pt idx="2463">
                  <c:v>466.0</c:v>
                </c:pt>
                <c:pt idx="2464">
                  <c:v>466.0</c:v>
                </c:pt>
                <c:pt idx="2465">
                  <c:v>466.0</c:v>
                </c:pt>
                <c:pt idx="2466">
                  <c:v>466.0</c:v>
                </c:pt>
                <c:pt idx="2467">
                  <c:v>467.0</c:v>
                </c:pt>
                <c:pt idx="2468">
                  <c:v>467.0</c:v>
                </c:pt>
                <c:pt idx="2469">
                  <c:v>468.0</c:v>
                </c:pt>
                <c:pt idx="2470">
                  <c:v>469.0</c:v>
                </c:pt>
                <c:pt idx="2471">
                  <c:v>469.0</c:v>
                </c:pt>
                <c:pt idx="2472">
                  <c:v>469.0</c:v>
                </c:pt>
                <c:pt idx="2473">
                  <c:v>470.0</c:v>
                </c:pt>
                <c:pt idx="2474">
                  <c:v>470.0</c:v>
                </c:pt>
                <c:pt idx="2475">
                  <c:v>470.0</c:v>
                </c:pt>
                <c:pt idx="2476">
                  <c:v>471.0</c:v>
                </c:pt>
                <c:pt idx="2477">
                  <c:v>471.0</c:v>
                </c:pt>
                <c:pt idx="2478">
                  <c:v>471.0</c:v>
                </c:pt>
                <c:pt idx="2479">
                  <c:v>471.0</c:v>
                </c:pt>
                <c:pt idx="2480">
                  <c:v>472.0</c:v>
                </c:pt>
                <c:pt idx="2481">
                  <c:v>472.0</c:v>
                </c:pt>
                <c:pt idx="2482">
                  <c:v>472.0</c:v>
                </c:pt>
                <c:pt idx="2483">
                  <c:v>472.0</c:v>
                </c:pt>
                <c:pt idx="2484">
                  <c:v>472.0</c:v>
                </c:pt>
                <c:pt idx="2485">
                  <c:v>472.0</c:v>
                </c:pt>
                <c:pt idx="2486">
                  <c:v>473.0</c:v>
                </c:pt>
                <c:pt idx="2487">
                  <c:v>473.0</c:v>
                </c:pt>
                <c:pt idx="2488">
                  <c:v>473.0</c:v>
                </c:pt>
                <c:pt idx="2489">
                  <c:v>473.0</c:v>
                </c:pt>
                <c:pt idx="2490">
                  <c:v>474.0</c:v>
                </c:pt>
                <c:pt idx="2491">
                  <c:v>474.0</c:v>
                </c:pt>
                <c:pt idx="2492">
                  <c:v>474.0</c:v>
                </c:pt>
                <c:pt idx="2493">
                  <c:v>475.0</c:v>
                </c:pt>
                <c:pt idx="2494">
                  <c:v>475.0</c:v>
                </c:pt>
                <c:pt idx="2495">
                  <c:v>475.0</c:v>
                </c:pt>
                <c:pt idx="2496">
                  <c:v>475.0</c:v>
                </c:pt>
                <c:pt idx="2497">
                  <c:v>476.0</c:v>
                </c:pt>
                <c:pt idx="2498">
                  <c:v>476.0</c:v>
                </c:pt>
                <c:pt idx="2499">
                  <c:v>476.0</c:v>
                </c:pt>
                <c:pt idx="2500">
                  <c:v>477.0</c:v>
                </c:pt>
                <c:pt idx="2501">
                  <c:v>478.0</c:v>
                </c:pt>
                <c:pt idx="2502">
                  <c:v>478.0</c:v>
                </c:pt>
                <c:pt idx="2503">
                  <c:v>479.0</c:v>
                </c:pt>
                <c:pt idx="2504">
                  <c:v>479.0</c:v>
                </c:pt>
                <c:pt idx="2505">
                  <c:v>479.0</c:v>
                </c:pt>
                <c:pt idx="2506">
                  <c:v>479.0</c:v>
                </c:pt>
                <c:pt idx="2507">
                  <c:v>479.0</c:v>
                </c:pt>
                <c:pt idx="2508">
                  <c:v>479.0</c:v>
                </c:pt>
                <c:pt idx="2509">
                  <c:v>479.0</c:v>
                </c:pt>
                <c:pt idx="2510">
                  <c:v>479.0</c:v>
                </c:pt>
                <c:pt idx="2511">
                  <c:v>479.0</c:v>
                </c:pt>
                <c:pt idx="2512">
                  <c:v>480.0</c:v>
                </c:pt>
                <c:pt idx="2513">
                  <c:v>480.0</c:v>
                </c:pt>
                <c:pt idx="2514">
                  <c:v>480.0</c:v>
                </c:pt>
                <c:pt idx="2515">
                  <c:v>480.0</c:v>
                </c:pt>
                <c:pt idx="2516">
                  <c:v>481.0</c:v>
                </c:pt>
                <c:pt idx="2517">
                  <c:v>481.0</c:v>
                </c:pt>
                <c:pt idx="2518">
                  <c:v>481.0</c:v>
                </c:pt>
                <c:pt idx="2519">
                  <c:v>481.0</c:v>
                </c:pt>
                <c:pt idx="2520">
                  <c:v>482.0</c:v>
                </c:pt>
                <c:pt idx="2521">
                  <c:v>482.0</c:v>
                </c:pt>
                <c:pt idx="2522">
                  <c:v>482.0</c:v>
                </c:pt>
                <c:pt idx="2523">
                  <c:v>482.0</c:v>
                </c:pt>
                <c:pt idx="2524">
                  <c:v>482.0</c:v>
                </c:pt>
                <c:pt idx="2525">
                  <c:v>482.0</c:v>
                </c:pt>
                <c:pt idx="2526">
                  <c:v>482.0</c:v>
                </c:pt>
                <c:pt idx="2527">
                  <c:v>482.0</c:v>
                </c:pt>
                <c:pt idx="2528">
                  <c:v>483.0</c:v>
                </c:pt>
                <c:pt idx="2529">
                  <c:v>483.0</c:v>
                </c:pt>
                <c:pt idx="2530">
                  <c:v>483.0</c:v>
                </c:pt>
                <c:pt idx="2531">
                  <c:v>483.0</c:v>
                </c:pt>
                <c:pt idx="2532">
                  <c:v>483.0</c:v>
                </c:pt>
                <c:pt idx="2533">
                  <c:v>484.0</c:v>
                </c:pt>
                <c:pt idx="2534">
                  <c:v>484.0</c:v>
                </c:pt>
                <c:pt idx="2535">
                  <c:v>484.0</c:v>
                </c:pt>
                <c:pt idx="2536">
                  <c:v>484.0</c:v>
                </c:pt>
                <c:pt idx="2537">
                  <c:v>484.0</c:v>
                </c:pt>
                <c:pt idx="2538">
                  <c:v>484.0</c:v>
                </c:pt>
                <c:pt idx="2539">
                  <c:v>484.0</c:v>
                </c:pt>
                <c:pt idx="2540">
                  <c:v>485.0</c:v>
                </c:pt>
                <c:pt idx="2541">
                  <c:v>485.0</c:v>
                </c:pt>
                <c:pt idx="2542">
                  <c:v>485.0</c:v>
                </c:pt>
                <c:pt idx="2543">
                  <c:v>485.0</c:v>
                </c:pt>
                <c:pt idx="2544">
                  <c:v>485.0</c:v>
                </c:pt>
                <c:pt idx="2545">
                  <c:v>485.0</c:v>
                </c:pt>
                <c:pt idx="2546">
                  <c:v>485.0</c:v>
                </c:pt>
                <c:pt idx="2547">
                  <c:v>486.0</c:v>
                </c:pt>
                <c:pt idx="2548">
                  <c:v>486.0</c:v>
                </c:pt>
                <c:pt idx="2549">
                  <c:v>486.0</c:v>
                </c:pt>
                <c:pt idx="2550">
                  <c:v>486.0</c:v>
                </c:pt>
                <c:pt idx="2551">
                  <c:v>486.0</c:v>
                </c:pt>
                <c:pt idx="2552">
                  <c:v>486.0</c:v>
                </c:pt>
                <c:pt idx="2553">
                  <c:v>486.0</c:v>
                </c:pt>
                <c:pt idx="2554">
                  <c:v>486.0</c:v>
                </c:pt>
                <c:pt idx="2555">
                  <c:v>487.0</c:v>
                </c:pt>
                <c:pt idx="2556">
                  <c:v>487.0</c:v>
                </c:pt>
                <c:pt idx="2557">
                  <c:v>487.0</c:v>
                </c:pt>
                <c:pt idx="2558">
                  <c:v>487.0</c:v>
                </c:pt>
                <c:pt idx="2559">
                  <c:v>487.0</c:v>
                </c:pt>
                <c:pt idx="2560">
                  <c:v>487.0</c:v>
                </c:pt>
                <c:pt idx="2561">
                  <c:v>487.0</c:v>
                </c:pt>
                <c:pt idx="2562">
                  <c:v>487.0</c:v>
                </c:pt>
                <c:pt idx="2563">
                  <c:v>487.0</c:v>
                </c:pt>
                <c:pt idx="2564">
                  <c:v>487.0</c:v>
                </c:pt>
                <c:pt idx="2565">
                  <c:v>488.0</c:v>
                </c:pt>
                <c:pt idx="2566">
                  <c:v>488.0</c:v>
                </c:pt>
                <c:pt idx="2567">
                  <c:v>488.0</c:v>
                </c:pt>
                <c:pt idx="2568">
                  <c:v>488.0</c:v>
                </c:pt>
                <c:pt idx="2569">
                  <c:v>489.0</c:v>
                </c:pt>
                <c:pt idx="2570">
                  <c:v>489.0</c:v>
                </c:pt>
                <c:pt idx="2571">
                  <c:v>489.0</c:v>
                </c:pt>
                <c:pt idx="2572">
                  <c:v>489.0</c:v>
                </c:pt>
                <c:pt idx="2573">
                  <c:v>490.0</c:v>
                </c:pt>
                <c:pt idx="2574">
                  <c:v>490.0</c:v>
                </c:pt>
                <c:pt idx="2575">
                  <c:v>490.0</c:v>
                </c:pt>
                <c:pt idx="2576">
                  <c:v>490.0</c:v>
                </c:pt>
                <c:pt idx="2577">
                  <c:v>490.0</c:v>
                </c:pt>
                <c:pt idx="2578">
                  <c:v>490.0</c:v>
                </c:pt>
                <c:pt idx="2579">
                  <c:v>490.0</c:v>
                </c:pt>
                <c:pt idx="2580">
                  <c:v>490.0</c:v>
                </c:pt>
                <c:pt idx="2581">
                  <c:v>490.0</c:v>
                </c:pt>
                <c:pt idx="2582">
                  <c:v>490.0</c:v>
                </c:pt>
                <c:pt idx="2583">
                  <c:v>490.0</c:v>
                </c:pt>
                <c:pt idx="2584">
                  <c:v>490.0</c:v>
                </c:pt>
                <c:pt idx="2585">
                  <c:v>490.0</c:v>
                </c:pt>
                <c:pt idx="2586">
                  <c:v>491.0</c:v>
                </c:pt>
                <c:pt idx="2587">
                  <c:v>491.0</c:v>
                </c:pt>
                <c:pt idx="2588">
                  <c:v>491.0</c:v>
                </c:pt>
                <c:pt idx="2589">
                  <c:v>491.0</c:v>
                </c:pt>
                <c:pt idx="2590">
                  <c:v>491.0</c:v>
                </c:pt>
                <c:pt idx="2591">
                  <c:v>491.0</c:v>
                </c:pt>
                <c:pt idx="2592">
                  <c:v>491.0</c:v>
                </c:pt>
                <c:pt idx="2593">
                  <c:v>491.0</c:v>
                </c:pt>
                <c:pt idx="2594">
                  <c:v>491.0</c:v>
                </c:pt>
                <c:pt idx="2595">
                  <c:v>491.0</c:v>
                </c:pt>
                <c:pt idx="2596">
                  <c:v>491.0</c:v>
                </c:pt>
                <c:pt idx="2597">
                  <c:v>491.0</c:v>
                </c:pt>
                <c:pt idx="2598">
                  <c:v>491.0</c:v>
                </c:pt>
                <c:pt idx="2599">
                  <c:v>492.0</c:v>
                </c:pt>
                <c:pt idx="2600">
                  <c:v>492.0</c:v>
                </c:pt>
                <c:pt idx="2601">
                  <c:v>492.0</c:v>
                </c:pt>
                <c:pt idx="2602">
                  <c:v>492.0</c:v>
                </c:pt>
                <c:pt idx="2603">
                  <c:v>492.0</c:v>
                </c:pt>
                <c:pt idx="2604">
                  <c:v>492.0</c:v>
                </c:pt>
                <c:pt idx="2605">
                  <c:v>492.0</c:v>
                </c:pt>
                <c:pt idx="2606">
                  <c:v>492.0</c:v>
                </c:pt>
                <c:pt idx="2607">
                  <c:v>492.0</c:v>
                </c:pt>
                <c:pt idx="2608">
                  <c:v>492.0</c:v>
                </c:pt>
                <c:pt idx="2609">
                  <c:v>492.0</c:v>
                </c:pt>
                <c:pt idx="2610">
                  <c:v>492.0</c:v>
                </c:pt>
                <c:pt idx="2611">
                  <c:v>492.0</c:v>
                </c:pt>
                <c:pt idx="2612">
                  <c:v>493.0</c:v>
                </c:pt>
                <c:pt idx="2613">
                  <c:v>493.0</c:v>
                </c:pt>
                <c:pt idx="2614">
                  <c:v>493.0</c:v>
                </c:pt>
                <c:pt idx="2615">
                  <c:v>493.0</c:v>
                </c:pt>
                <c:pt idx="2616">
                  <c:v>493.0</c:v>
                </c:pt>
                <c:pt idx="2617">
                  <c:v>493.0</c:v>
                </c:pt>
                <c:pt idx="2618">
                  <c:v>493.0</c:v>
                </c:pt>
                <c:pt idx="2619">
                  <c:v>493.0</c:v>
                </c:pt>
                <c:pt idx="2620">
                  <c:v>493.0</c:v>
                </c:pt>
                <c:pt idx="2621">
                  <c:v>493.0</c:v>
                </c:pt>
                <c:pt idx="2622">
                  <c:v>493.0</c:v>
                </c:pt>
                <c:pt idx="2623">
                  <c:v>493.0</c:v>
                </c:pt>
                <c:pt idx="2624">
                  <c:v>494.0</c:v>
                </c:pt>
                <c:pt idx="2625">
                  <c:v>494.0</c:v>
                </c:pt>
                <c:pt idx="2626">
                  <c:v>494.0</c:v>
                </c:pt>
                <c:pt idx="2627">
                  <c:v>494.0</c:v>
                </c:pt>
                <c:pt idx="2628">
                  <c:v>494.0</c:v>
                </c:pt>
                <c:pt idx="2629">
                  <c:v>494.0</c:v>
                </c:pt>
                <c:pt idx="2630">
                  <c:v>494.0</c:v>
                </c:pt>
                <c:pt idx="2631">
                  <c:v>494.0</c:v>
                </c:pt>
                <c:pt idx="2632">
                  <c:v>494.0</c:v>
                </c:pt>
                <c:pt idx="2633">
                  <c:v>494.0</c:v>
                </c:pt>
                <c:pt idx="2634">
                  <c:v>494.0</c:v>
                </c:pt>
                <c:pt idx="2635">
                  <c:v>494.0</c:v>
                </c:pt>
                <c:pt idx="2636">
                  <c:v>494.0</c:v>
                </c:pt>
                <c:pt idx="2637">
                  <c:v>494.0</c:v>
                </c:pt>
                <c:pt idx="2638">
                  <c:v>494.0</c:v>
                </c:pt>
                <c:pt idx="2639">
                  <c:v>495.0</c:v>
                </c:pt>
                <c:pt idx="2640">
                  <c:v>495.0</c:v>
                </c:pt>
                <c:pt idx="2641">
                  <c:v>495.0</c:v>
                </c:pt>
                <c:pt idx="2642">
                  <c:v>495.0</c:v>
                </c:pt>
                <c:pt idx="2643">
                  <c:v>495.0</c:v>
                </c:pt>
                <c:pt idx="2644">
                  <c:v>495.0</c:v>
                </c:pt>
                <c:pt idx="2645">
                  <c:v>495.0</c:v>
                </c:pt>
                <c:pt idx="2646">
                  <c:v>495.0</c:v>
                </c:pt>
                <c:pt idx="2647">
                  <c:v>496.0</c:v>
                </c:pt>
                <c:pt idx="2648">
                  <c:v>496.0</c:v>
                </c:pt>
                <c:pt idx="2649">
                  <c:v>496.0</c:v>
                </c:pt>
                <c:pt idx="2650">
                  <c:v>496.0</c:v>
                </c:pt>
                <c:pt idx="2651">
                  <c:v>496.0</c:v>
                </c:pt>
                <c:pt idx="2652">
                  <c:v>496.0</c:v>
                </c:pt>
                <c:pt idx="2653">
                  <c:v>496.0</c:v>
                </c:pt>
                <c:pt idx="2654">
                  <c:v>496.0</c:v>
                </c:pt>
                <c:pt idx="2655">
                  <c:v>496.0</c:v>
                </c:pt>
                <c:pt idx="2656">
                  <c:v>496.0</c:v>
                </c:pt>
                <c:pt idx="2657">
                  <c:v>496.0</c:v>
                </c:pt>
                <c:pt idx="2658">
                  <c:v>496.0</c:v>
                </c:pt>
                <c:pt idx="2659">
                  <c:v>496.0</c:v>
                </c:pt>
                <c:pt idx="2660">
                  <c:v>497.0</c:v>
                </c:pt>
                <c:pt idx="2661">
                  <c:v>497.0</c:v>
                </c:pt>
                <c:pt idx="2662">
                  <c:v>497.0</c:v>
                </c:pt>
                <c:pt idx="2663">
                  <c:v>497.0</c:v>
                </c:pt>
                <c:pt idx="2664">
                  <c:v>497.0</c:v>
                </c:pt>
                <c:pt idx="2665">
                  <c:v>497.0</c:v>
                </c:pt>
                <c:pt idx="2666">
                  <c:v>498.0</c:v>
                </c:pt>
                <c:pt idx="2667">
                  <c:v>498.0</c:v>
                </c:pt>
                <c:pt idx="2668">
                  <c:v>498.0</c:v>
                </c:pt>
                <c:pt idx="2669">
                  <c:v>498.0</c:v>
                </c:pt>
                <c:pt idx="2670">
                  <c:v>498.0</c:v>
                </c:pt>
                <c:pt idx="2671">
                  <c:v>498.0</c:v>
                </c:pt>
                <c:pt idx="2672">
                  <c:v>498.0</c:v>
                </c:pt>
                <c:pt idx="2673">
                  <c:v>498.0</c:v>
                </c:pt>
                <c:pt idx="2674">
                  <c:v>498.0</c:v>
                </c:pt>
                <c:pt idx="2675">
                  <c:v>498.0</c:v>
                </c:pt>
                <c:pt idx="2676">
                  <c:v>498.0</c:v>
                </c:pt>
                <c:pt idx="2677">
                  <c:v>498.0</c:v>
                </c:pt>
                <c:pt idx="2678">
                  <c:v>498.0</c:v>
                </c:pt>
                <c:pt idx="2679">
                  <c:v>498.0</c:v>
                </c:pt>
                <c:pt idx="2680">
                  <c:v>498.0</c:v>
                </c:pt>
                <c:pt idx="2681">
                  <c:v>499.0</c:v>
                </c:pt>
                <c:pt idx="2682">
                  <c:v>499.0</c:v>
                </c:pt>
                <c:pt idx="2683">
                  <c:v>499.0</c:v>
                </c:pt>
                <c:pt idx="2684">
                  <c:v>499.0</c:v>
                </c:pt>
                <c:pt idx="2685">
                  <c:v>499.0</c:v>
                </c:pt>
                <c:pt idx="2686">
                  <c:v>499.0</c:v>
                </c:pt>
                <c:pt idx="2687">
                  <c:v>499.0</c:v>
                </c:pt>
                <c:pt idx="2688">
                  <c:v>499.0</c:v>
                </c:pt>
                <c:pt idx="2689">
                  <c:v>499.0</c:v>
                </c:pt>
                <c:pt idx="2690">
                  <c:v>499.0</c:v>
                </c:pt>
                <c:pt idx="2691">
                  <c:v>499.0</c:v>
                </c:pt>
                <c:pt idx="2692">
                  <c:v>499.0</c:v>
                </c:pt>
                <c:pt idx="2693">
                  <c:v>499.0</c:v>
                </c:pt>
                <c:pt idx="2694">
                  <c:v>500.0</c:v>
                </c:pt>
                <c:pt idx="2695">
                  <c:v>500.0</c:v>
                </c:pt>
                <c:pt idx="2696">
                  <c:v>500.0</c:v>
                </c:pt>
                <c:pt idx="2697">
                  <c:v>500.0</c:v>
                </c:pt>
                <c:pt idx="2698">
                  <c:v>500.0</c:v>
                </c:pt>
                <c:pt idx="2699">
                  <c:v>500.0</c:v>
                </c:pt>
                <c:pt idx="2700">
                  <c:v>500.0</c:v>
                </c:pt>
                <c:pt idx="2701">
                  <c:v>500.0</c:v>
                </c:pt>
                <c:pt idx="2702">
                  <c:v>500.0</c:v>
                </c:pt>
                <c:pt idx="2703">
                  <c:v>500.0</c:v>
                </c:pt>
                <c:pt idx="2704">
                  <c:v>500.0</c:v>
                </c:pt>
                <c:pt idx="2705">
                  <c:v>500.0</c:v>
                </c:pt>
                <c:pt idx="2706">
                  <c:v>500.0</c:v>
                </c:pt>
                <c:pt idx="2707">
                  <c:v>500.0</c:v>
                </c:pt>
                <c:pt idx="2708">
                  <c:v>500.0</c:v>
                </c:pt>
                <c:pt idx="2709">
                  <c:v>500.0</c:v>
                </c:pt>
                <c:pt idx="2710">
                  <c:v>501.0</c:v>
                </c:pt>
                <c:pt idx="2711">
                  <c:v>501.0</c:v>
                </c:pt>
                <c:pt idx="2712">
                  <c:v>501.0</c:v>
                </c:pt>
                <c:pt idx="2713">
                  <c:v>501.0</c:v>
                </c:pt>
                <c:pt idx="2714">
                  <c:v>501.0</c:v>
                </c:pt>
                <c:pt idx="2715">
                  <c:v>501.0</c:v>
                </c:pt>
                <c:pt idx="2716">
                  <c:v>501.0</c:v>
                </c:pt>
                <c:pt idx="2717">
                  <c:v>501.0</c:v>
                </c:pt>
                <c:pt idx="2718">
                  <c:v>502.0</c:v>
                </c:pt>
                <c:pt idx="2719">
                  <c:v>502.0</c:v>
                </c:pt>
                <c:pt idx="2720">
                  <c:v>502.0</c:v>
                </c:pt>
                <c:pt idx="2721">
                  <c:v>502.0</c:v>
                </c:pt>
                <c:pt idx="2722">
                  <c:v>502.0</c:v>
                </c:pt>
                <c:pt idx="2723">
                  <c:v>502.0</c:v>
                </c:pt>
                <c:pt idx="2724">
                  <c:v>502.0</c:v>
                </c:pt>
                <c:pt idx="2725">
                  <c:v>502.0</c:v>
                </c:pt>
                <c:pt idx="2726">
                  <c:v>502.0</c:v>
                </c:pt>
                <c:pt idx="2727">
                  <c:v>502.0</c:v>
                </c:pt>
                <c:pt idx="2728">
                  <c:v>502.0</c:v>
                </c:pt>
                <c:pt idx="2729">
                  <c:v>502.0</c:v>
                </c:pt>
                <c:pt idx="2730">
                  <c:v>503.0</c:v>
                </c:pt>
                <c:pt idx="2731">
                  <c:v>503.0</c:v>
                </c:pt>
                <c:pt idx="2732">
                  <c:v>503.0</c:v>
                </c:pt>
                <c:pt idx="2733">
                  <c:v>503.0</c:v>
                </c:pt>
                <c:pt idx="2734">
                  <c:v>503.0</c:v>
                </c:pt>
                <c:pt idx="2735">
                  <c:v>503.0</c:v>
                </c:pt>
                <c:pt idx="2736">
                  <c:v>503.0</c:v>
                </c:pt>
                <c:pt idx="2737">
                  <c:v>503.0</c:v>
                </c:pt>
                <c:pt idx="2738">
                  <c:v>503.0</c:v>
                </c:pt>
                <c:pt idx="2739">
                  <c:v>503.0</c:v>
                </c:pt>
                <c:pt idx="2740">
                  <c:v>503.0</c:v>
                </c:pt>
                <c:pt idx="2741">
                  <c:v>503.0</c:v>
                </c:pt>
                <c:pt idx="2742">
                  <c:v>503.0</c:v>
                </c:pt>
                <c:pt idx="2743">
                  <c:v>503.0</c:v>
                </c:pt>
                <c:pt idx="2744">
                  <c:v>503.0</c:v>
                </c:pt>
                <c:pt idx="2745">
                  <c:v>503.0</c:v>
                </c:pt>
                <c:pt idx="2746">
                  <c:v>503.0</c:v>
                </c:pt>
                <c:pt idx="2747">
                  <c:v>503.0</c:v>
                </c:pt>
                <c:pt idx="2748">
                  <c:v>504.0</c:v>
                </c:pt>
                <c:pt idx="2749">
                  <c:v>504.0</c:v>
                </c:pt>
                <c:pt idx="2750">
                  <c:v>504.0</c:v>
                </c:pt>
                <c:pt idx="2751">
                  <c:v>504.0</c:v>
                </c:pt>
                <c:pt idx="2752">
                  <c:v>504.0</c:v>
                </c:pt>
                <c:pt idx="2753">
                  <c:v>504.0</c:v>
                </c:pt>
                <c:pt idx="2754">
                  <c:v>504.0</c:v>
                </c:pt>
                <c:pt idx="2755">
                  <c:v>504.0</c:v>
                </c:pt>
                <c:pt idx="2756">
                  <c:v>504.0</c:v>
                </c:pt>
                <c:pt idx="2757">
                  <c:v>504.0</c:v>
                </c:pt>
                <c:pt idx="2758">
                  <c:v>504.0</c:v>
                </c:pt>
                <c:pt idx="2759">
                  <c:v>504.0</c:v>
                </c:pt>
                <c:pt idx="2760">
                  <c:v>505.0</c:v>
                </c:pt>
                <c:pt idx="2761">
                  <c:v>505.0</c:v>
                </c:pt>
                <c:pt idx="2762">
                  <c:v>505.0</c:v>
                </c:pt>
                <c:pt idx="2763">
                  <c:v>505.0</c:v>
                </c:pt>
                <c:pt idx="2764">
                  <c:v>505.0</c:v>
                </c:pt>
                <c:pt idx="2765">
                  <c:v>505.0</c:v>
                </c:pt>
                <c:pt idx="2766">
                  <c:v>505.0</c:v>
                </c:pt>
                <c:pt idx="2767">
                  <c:v>505.0</c:v>
                </c:pt>
                <c:pt idx="2768">
                  <c:v>505.0</c:v>
                </c:pt>
                <c:pt idx="2769">
                  <c:v>505.0</c:v>
                </c:pt>
                <c:pt idx="2770">
                  <c:v>505.0</c:v>
                </c:pt>
                <c:pt idx="2771">
                  <c:v>505.0</c:v>
                </c:pt>
                <c:pt idx="2772">
                  <c:v>505.0</c:v>
                </c:pt>
                <c:pt idx="2773">
                  <c:v>505.0</c:v>
                </c:pt>
                <c:pt idx="2774">
                  <c:v>506.0</c:v>
                </c:pt>
                <c:pt idx="2775">
                  <c:v>506.0</c:v>
                </c:pt>
                <c:pt idx="2776">
                  <c:v>506.0</c:v>
                </c:pt>
                <c:pt idx="2777">
                  <c:v>506.0</c:v>
                </c:pt>
                <c:pt idx="2778">
                  <c:v>506.0</c:v>
                </c:pt>
                <c:pt idx="2779">
                  <c:v>506.0</c:v>
                </c:pt>
                <c:pt idx="2780">
                  <c:v>506.0</c:v>
                </c:pt>
                <c:pt idx="2781">
                  <c:v>506.0</c:v>
                </c:pt>
                <c:pt idx="2782">
                  <c:v>506.0</c:v>
                </c:pt>
                <c:pt idx="2783">
                  <c:v>506.0</c:v>
                </c:pt>
                <c:pt idx="2784">
                  <c:v>506.0</c:v>
                </c:pt>
                <c:pt idx="2785">
                  <c:v>506.0</c:v>
                </c:pt>
                <c:pt idx="2786">
                  <c:v>506.0</c:v>
                </c:pt>
                <c:pt idx="2787">
                  <c:v>506.0</c:v>
                </c:pt>
                <c:pt idx="2788">
                  <c:v>506.0</c:v>
                </c:pt>
                <c:pt idx="2789">
                  <c:v>506.0</c:v>
                </c:pt>
                <c:pt idx="2790">
                  <c:v>506.0</c:v>
                </c:pt>
                <c:pt idx="2791">
                  <c:v>506.0</c:v>
                </c:pt>
                <c:pt idx="2792">
                  <c:v>506.0</c:v>
                </c:pt>
                <c:pt idx="2793">
                  <c:v>506.0</c:v>
                </c:pt>
                <c:pt idx="2794">
                  <c:v>507.0</c:v>
                </c:pt>
                <c:pt idx="2795">
                  <c:v>507.0</c:v>
                </c:pt>
                <c:pt idx="2796">
                  <c:v>507.0</c:v>
                </c:pt>
                <c:pt idx="2797">
                  <c:v>507.0</c:v>
                </c:pt>
                <c:pt idx="2798">
                  <c:v>507.0</c:v>
                </c:pt>
                <c:pt idx="2799">
                  <c:v>507.0</c:v>
                </c:pt>
                <c:pt idx="2800">
                  <c:v>507.0</c:v>
                </c:pt>
                <c:pt idx="2801">
                  <c:v>507.0</c:v>
                </c:pt>
                <c:pt idx="2802">
                  <c:v>507.0</c:v>
                </c:pt>
                <c:pt idx="2803">
                  <c:v>507.0</c:v>
                </c:pt>
                <c:pt idx="2804">
                  <c:v>507.0</c:v>
                </c:pt>
                <c:pt idx="2805">
                  <c:v>507.0</c:v>
                </c:pt>
                <c:pt idx="2806">
                  <c:v>507.0</c:v>
                </c:pt>
                <c:pt idx="2807">
                  <c:v>507.0</c:v>
                </c:pt>
                <c:pt idx="2808">
                  <c:v>507.0</c:v>
                </c:pt>
                <c:pt idx="2809">
                  <c:v>507.0</c:v>
                </c:pt>
                <c:pt idx="2810">
                  <c:v>507.0</c:v>
                </c:pt>
                <c:pt idx="2811">
                  <c:v>507.0</c:v>
                </c:pt>
                <c:pt idx="2812">
                  <c:v>507.0</c:v>
                </c:pt>
                <c:pt idx="2813">
                  <c:v>507.0</c:v>
                </c:pt>
                <c:pt idx="2814">
                  <c:v>508.0</c:v>
                </c:pt>
                <c:pt idx="2815">
                  <c:v>508.0</c:v>
                </c:pt>
                <c:pt idx="2816">
                  <c:v>508.0</c:v>
                </c:pt>
                <c:pt idx="2817">
                  <c:v>508.0</c:v>
                </c:pt>
                <c:pt idx="2818">
                  <c:v>508.0</c:v>
                </c:pt>
                <c:pt idx="2819">
                  <c:v>508.0</c:v>
                </c:pt>
                <c:pt idx="2820">
                  <c:v>508.0</c:v>
                </c:pt>
                <c:pt idx="2821">
                  <c:v>508.0</c:v>
                </c:pt>
                <c:pt idx="2822">
                  <c:v>508.0</c:v>
                </c:pt>
                <c:pt idx="2823">
                  <c:v>508.0</c:v>
                </c:pt>
                <c:pt idx="2824">
                  <c:v>508.0</c:v>
                </c:pt>
                <c:pt idx="2825">
                  <c:v>508.0</c:v>
                </c:pt>
                <c:pt idx="2826">
                  <c:v>508.0</c:v>
                </c:pt>
                <c:pt idx="2827">
                  <c:v>508.0</c:v>
                </c:pt>
                <c:pt idx="2828">
                  <c:v>508.0</c:v>
                </c:pt>
                <c:pt idx="2829">
                  <c:v>508.0</c:v>
                </c:pt>
                <c:pt idx="2830">
                  <c:v>508.0</c:v>
                </c:pt>
                <c:pt idx="2831">
                  <c:v>508.0</c:v>
                </c:pt>
                <c:pt idx="2832">
                  <c:v>508.0</c:v>
                </c:pt>
                <c:pt idx="2833">
                  <c:v>508.0</c:v>
                </c:pt>
                <c:pt idx="2834">
                  <c:v>509.0</c:v>
                </c:pt>
                <c:pt idx="2835">
                  <c:v>509.0</c:v>
                </c:pt>
                <c:pt idx="2836">
                  <c:v>509.0</c:v>
                </c:pt>
                <c:pt idx="2837">
                  <c:v>509.0</c:v>
                </c:pt>
                <c:pt idx="2838">
                  <c:v>509.0</c:v>
                </c:pt>
                <c:pt idx="2839">
                  <c:v>509.0</c:v>
                </c:pt>
                <c:pt idx="2840">
                  <c:v>509.0</c:v>
                </c:pt>
                <c:pt idx="2841">
                  <c:v>509.0</c:v>
                </c:pt>
                <c:pt idx="2842">
                  <c:v>509.0</c:v>
                </c:pt>
                <c:pt idx="2843">
                  <c:v>509.0</c:v>
                </c:pt>
                <c:pt idx="2844">
                  <c:v>509.0</c:v>
                </c:pt>
                <c:pt idx="2845">
                  <c:v>509.0</c:v>
                </c:pt>
                <c:pt idx="2846">
                  <c:v>510.0</c:v>
                </c:pt>
                <c:pt idx="2847">
                  <c:v>510.0</c:v>
                </c:pt>
                <c:pt idx="2848">
                  <c:v>510.0</c:v>
                </c:pt>
                <c:pt idx="2849">
                  <c:v>510.0</c:v>
                </c:pt>
                <c:pt idx="2850">
                  <c:v>510.0</c:v>
                </c:pt>
                <c:pt idx="2851">
                  <c:v>510.0</c:v>
                </c:pt>
                <c:pt idx="2852">
                  <c:v>510.0</c:v>
                </c:pt>
                <c:pt idx="2853">
                  <c:v>510.0</c:v>
                </c:pt>
                <c:pt idx="2854">
                  <c:v>510.0</c:v>
                </c:pt>
                <c:pt idx="2855">
                  <c:v>510.0</c:v>
                </c:pt>
                <c:pt idx="2856">
                  <c:v>510.0</c:v>
                </c:pt>
                <c:pt idx="2857">
                  <c:v>510.0</c:v>
                </c:pt>
                <c:pt idx="2858">
                  <c:v>510.0</c:v>
                </c:pt>
                <c:pt idx="2859">
                  <c:v>510.0</c:v>
                </c:pt>
                <c:pt idx="2860">
                  <c:v>510.0</c:v>
                </c:pt>
                <c:pt idx="2861">
                  <c:v>510.0</c:v>
                </c:pt>
                <c:pt idx="2862">
                  <c:v>510.0</c:v>
                </c:pt>
                <c:pt idx="2863">
                  <c:v>510.0</c:v>
                </c:pt>
                <c:pt idx="2864">
                  <c:v>510.0</c:v>
                </c:pt>
                <c:pt idx="2865">
                  <c:v>510.0</c:v>
                </c:pt>
                <c:pt idx="2866">
                  <c:v>510.0</c:v>
                </c:pt>
                <c:pt idx="2867">
                  <c:v>510.0</c:v>
                </c:pt>
                <c:pt idx="2868">
                  <c:v>510.0</c:v>
                </c:pt>
                <c:pt idx="2869">
                  <c:v>510.0</c:v>
                </c:pt>
                <c:pt idx="2870">
                  <c:v>511.0</c:v>
                </c:pt>
                <c:pt idx="2871">
                  <c:v>511.0</c:v>
                </c:pt>
                <c:pt idx="2872">
                  <c:v>511.0</c:v>
                </c:pt>
                <c:pt idx="2873">
                  <c:v>511.0</c:v>
                </c:pt>
                <c:pt idx="2874">
                  <c:v>511.0</c:v>
                </c:pt>
                <c:pt idx="2875">
                  <c:v>511.0</c:v>
                </c:pt>
                <c:pt idx="2876">
                  <c:v>511.0</c:v>
                </c:pt>
                <c:pt idx="2877">
                  <c:v>511.0</c:v>
                </c:pt>
                <c:pt idx="2878">
                  <c:v>511.0</c:v>
                </c:pt>
                <c:pt idx="2879">
                  <c:v>511.0</c:v>
                </c:pt>
                <c:pt idx="2880">
                  <c:v>511.0</c:v>
                </c:pt>
                <c:pt idx="2881">
                  <c:v>511.0</c:v>
                </c:pt>
                <c:pt idx="2882">
                  <c:v>511.0</c:v>
                </c:pt>
                <c:pt idx="2883">
                  <c:v>511.0</c:v>
                </c:pt>
                <c:pt idx="2884">
                  <c:v>511.0</c:v>
                </c:pt>
                <c:pt idx="2885">
                  <c:v>511.0</c:v>
                </c:pt>
                <c:pt idx="2886">
                  <c:v>511.0</c:v>
                </c:pt>
                <c:pt idx="2887">
                  <c:v>511.0</c:v>
                </c:pt>
                <c:pt idx="2888">
                  <c:v>511.0</c:v>
                </c:pt>
                <c:pt idx="2889">
                  <c:v>512.0</c:v>
                </c:pt>
                <c:pt idx="2890">
                  <c:v>512.0</c:v>
                </c:pt>
                <c:pt idx="2891">
                  <c:v>512.0</c:v>
                </c:pt>
                <c:pt idx="2892">
                  <c:v>512.0</c:v>
                </c:pt>
                <c:pt idx="2893">
                  <c:v>512.0</c:v>
                </c:pt>
                <c:pt idx="2894">
                  <c:v>512.0</c:v>
                </c:pt>
                <c:pt idx="2895">
                  <c:v>512.0</c:v>
                </c:pt>
                <c:pt idx="2896">
                  <c:v>512.0</c:v>
                </c:pt>
                <c:pt idx="2897">
                  <c:v>512.0</c:v>
                </c:pt>
                <c:pt idx="2898">
                  <c:v>512.0</c:v>
                </c:pt>
                <c:pt idx="2899">
                  <c:v>512.0</c:v>
                </c:pt>
                <c:pt idx="2900">
                  <c:v>512.0</c:v>
                </c:pt>
                <c:pt idx="2901">
                  <c:v>512.0</c:v>
                </c:pt>
                <c:pt idx="2902">
                  <c:v>512.0</c:v>
                </c:pt>
                <c:pt idx="2903">
                  <c:v>512.0</c:v>
                </c:pt>
                <c:pt idx="2904">
                  <c:v>512.0</c:v>
                </c:pt>
                <c:pt idx="2905">
                  <c:v>512.0</c:v>
                </c:pt>
                <c:pt idx="2906">
                  <c:v>512.0</c:v>
                </c:pt>
                <c:pt idx="2907">
                  <c:v>512.0</c:v>
                </c:pt>
                <c:pt idx="2908">
                  <c:v>512.0</c:v>
                </c:pt>
                <c:pt idx="2909">
                  <c:v>512.0</c:v>
                </c:pt>
                <c:pt idx="2910">
                  <c:v>513.0</c:v>
                </c:pt>
                <c:pt idx="2911">
                  <c:v>513.0</c:v>
                </c:pt>
                <c:pt idx="2912">
                  <c:v>513.0</c:v>
                </c:pt>
                <c:pt idx="2913">
                  <c:v>513.0</c:v>
                </c:pt>
                <c:pt idx="2914">
                  <c:v>513.0</c:v>
                </c:pt>
                <c:pt idx="2915">
                  <c:v>513.0</c:v>
                </c:pt>
                <c:pt idx="2916">
                  <c:v>513.0</c:v>
                </c:pt>
                <c:pt idx="2917">
                  <c:v>513.0</c:v>
                </c:pt>
                <c:pt idx="2918">
                  <c:v>513.0</c:v>
                </c:pt>
                <c:pt idx="2919">
                  <c:v>513.0</c:v>
                </c:pt>
                <c:pt idx="2920">
                  <c:v>513.0</c:v>
                </c:pt>
                <c:pt idx="2921">
                  <c:v>513.0</c:v>
                </c:pt>
                <c:pt idx="2922">
                  <c:v>513.0</c:v>
                </c:pt>
                <c:pt idx="2923">
                  <c:v>513.0</c:v>
                </c:pt>
                <c:pt idx="2924">
                  <c:v>513.0</c:v>
                </c:pt>
                <c:pt idx="2925">
                  <c:v>513.0</c:v>
                </c:pt>
                <c:pt idx="2926">
                  <c:v>513.0</c:v>
                </c:pt>
                <c:pt idx="2927">
                  <c:v>513.0</c:v>
                </c:pt>
                <c:pt idx="2928">
                  <c:v>513.0</c:v>
                </c:pt>
                <c:pt idx="2929">
                  <c:v>514.0</c:v>
                </c:pt>
                <c:pt idx="2930">
                  <c:v>514.0</c:v>
                </c:pt>
                <c:pt idx="2931">
                  <c:v>514.0</c:v>
                </c:pt>
                <c:pt idx="2932">
                  <c:v>514.0</c:v>
                </c:pt>
                <c:pt idx="2933">
                  <c:v>514.0</c:v>
                </c:pt>
                <c:pt idx="2934">
                  <c:v>514.0</c:v>
                </c:pt>
                <c:pt idx="2935">
                  <c:v>514.0</c:v>
                </c:pt>
                <c:pt idx="2936">
                  <c:v>514.0</c:v>
                </c:pt>
                <c:pt idx="2937">
                  <c:v>514.0</c:v>
                </c:pt>
                <c:pt idx="2938">
                  <c:v>514.0</c:v>
                </c:pt>
                <c:pt idx="2939">
                  <c:v>514.0</c:v>
                </c:pt>
                <c:pt idx="2940">
                  <c:v>514.0</c:v>
                </c:pt>
                <c:pt idx="2941">
                  <c:v>514.0</c:v>
                </c:pt>
                <c:pt idx="2942">
                  <c:v>514.0</c:v>
                </c:pt>
                <c:pt idx="2943">
                  <c:v>514.0</c:v>
                </c:pt>
                <c:pt idx="2944">
                  <c:v>514.0</c:v>
                </c:pt>
                <c:pt idx="2945">
                  <c:v>514.0</c:v>
                </c:pt>
                <c:pt idx="2946">
                  <c:v>514.0</c:v>
                </c:pt>
                <c:pt idx="2947">
                  <c:v>514.0</c:v>
                </c:pt>
                <c:pt idx="2948">
                  <c:v>514.0</c:v>
                </c:pt>
                <c:pt idx="2949">
                  <c:v>515.0</c:v>
                </c:pt>
                <c:pt idx="2950">
                  <c:v>515.0</c:v>
                </c:pt>
                <c:pt idx="2951">
                  <c:v>515.0</c:v>
                </c:pt>
                <c:pt idx="2952">
                  <c:v>515.0</c:v>
                </c:pt>
                <c:pt idx="2953">
                  <c:v>515.0</c:v>
                </c:pt>
                <c:pt idx="2954">
                  <c:v>515.0</c:v>
                </c:pt>
                <c:pt idx="2955">
                  <c:v>515.0</c:v>
                </c:pt>
                <c:pt idx="2956">
                  <c:v>515.0</c:v>
                </c:pt>
                <c:pt idx="2957">
                  <c:v>515.0</c:v>
                </c:pt>
                <c:pt idx="2958">
                  <c:v>515.0</c:v>
                </c:pt>
                <c:pt idx="2959">
                  <c:v>515.0</c:v>
                </c:pt>
                <c:pt idx="2960">
                  <c:v>515.0</c:v>
                </c:pt>
                <c:pt idx="2961">
                  <c:v>516.0</c:v>
                </c:pt>
                <c:pt idx="2962">
                  <c:v>516.0</c:v>
                </c:pt>
                <c:pt idx="2963">
                  <c:v>516.0</c:v>
                </c:pt>
                <c:pt idx="2964">
                  <c:v>516.0</c:v>
                </c:pt>
                <c:pt idx="2965">
                  <c:v>516.0</c:v>
                </c:pt>
                <c:pt idx="2966">
                  <c:v>516.0</c:v>
                </c:pt>
                <c:pt idx="2967">
                  <c:v>516.0</c:v>
                </c:pt>
                <c:pt idx="2968">
                  <c:v>516.0</c:v>
                </c:pt>
                <c:pt idx="2969">
                  <c:v>516.0</c:v>
                </c:pt>
                <c:pt idx="2970">
                  <c:v>516.0</c:v>
                </c:pt>
                <c:pt idx="2971">
                  <c:v>516.0</c:v>
                </c:pt>
                <c:pt idx="2972">
                  <c:v>516.0</c:v>
                </c:pt>
                <c:pt idx="2973">
                  <c:v>516.0</c:v>
                </c:pt>
                <c:pt idx="2974">
                  <c:v>516.0</c:v>
                </c:pt>
                <c:pt idx="2975">
                  <c:v>516.0</c:v>
                </c:pt>
                <c:pt idx="2976">
                  <c:v>516.0</c:v>
                </c:pt>
                <c:pt idx="2977">
                  <c:v>516.0</c:v>
                </c:pt>
                <c:pt idx="2978">
                  <c:v>516.0</c:v>
                </c:pt>
                <c:pt idx="2979">
                  <c:v>516.0</c:v>
                </c:pt>
                <c:pt idx="2980">
                  <c:v>517.0</c:v>
                </c:pt>
                <c:pt idx="2981">
                  <c:v>517.0</c:v>
                </c:pt>
                <c:pt idx="2982">
                  <c:v>517.0</c:v>
                </c:pt>
                <c:pt idx="2983">
                  <c:v>517.0</c:v>
                </c:pt>
                <c:pt idx="2984">
                  <c:v>517.0</c:v>
                </c:pt>
                <c:pt idx="2985">
                  <c:v>517.0</c:v>
                </c:pt>
                <c:pt idx="2986">
                  <c:v>517.0</c:v>
                </c:pt>
                <c:pt idx="2987">
                  <c:v>517.0</c:v>
                </c:pt>
                <c:pt idx="2988">
                  <c:v>517.0</c:v>
                </c:pt>
                <c:pt idx="2989">
                  <c:v>517.0</c:v>
                </c:pt>
                <c:pt idx="2990">
                  <c:v>517.0</c:v>
                </c:pt>
                <c:pt idx="2991">
                  <c:v>517.0</c:v>
                </c:pt>
                <c:pt idx="2992">
                  <c:v>517.0</c:v>
                </c:pt>
                <c:pt idx="2993">
                  <c:v>517.0</c:v>
                </c:pt>
                <c:pt idx="2994">
                  <c:v>517.0</c:v>
                </c:pt>
                <c:pt idx="2995">
                  <c:v>517.0</c:v>
                </c:pt>
                <c:pt idx="2996">
                  <c:v>517.0</c:v>
                </c:pt>
                <c:pt idx="2997">
                  <c:v>517.0</c:v>
                </c:pt>
                <c:pt idx="2998">
                  <c:v>517.0</c:v>
                </c:pt>
                <c:pt idx="2999">
                  <c:v>517.0</c:v>
                </c:pt>
                <c:pt idx="3000">
                  <c:v>517.0</c:v>
                </c:pt>
                <c:pt idx="3001">
                  <c:v>518.0</c:v>
                </c:pt>
                <c:pt idx="3002">
                  <c:v>518.0</c:v>
                </c:pt>
                <c:pt idx="3003">
                  <c:v>518.0</c:v>
                </c:pt>
                <c:pt idx="3004">
                  <c:v>518.0</c:v>
                </c:pt>
                <c:pt idx="3005">
                  <c:v>518.0</c:v>
                </c:pt>
                <c:pt idx="3006">
                  <c:v>518.0</c:v>
                </c:pt>
                <c:pt idx="3007">
                  <c:v>518.0</c:v>
                </c:pt>
                <c:pt idx="3008">
                  <c:v>518.0</c:v>
                </c:pt>
                <c:pt idx="3009">
                  <c:v>518.0</c:v>
                </c:pt>
                <c:pt idx="3010">
                  <c:v>518.0</c:v>
                </c:pt>
                <c:pt idx="3011">
                  <c:v>518.0</c:v>
                </c:pt>
                <c:pt idx="3012">
                  <c:v>518.0</c:v>
                </c:pt>
                <c:pt idx="3013">
                  <c:v>518.0</c:v>
                </c:pt>
                <c:pt idx="3014">
                  <c:v>518.0</c:v>
                </c:pt>
                <c:pt idx="3015">
                  <c:v>518.0</c:v>
                </c:pt>
                <c:pt idx="3016">
                  <c:v>518.0</c:v>
                </c:pt>
                <c:pt idx="3017">
                  <c:v>518.0</c:v>
                </c:pt>
                <c:pt idx="3018">
                  <c:v>518.0</c:v>
                </c:pt>
                <c:pt idx="3019">
                  <c:v>518.0</c:v>
                </c:pt>
                <c:pt idx="3020">
                  <c:v>518.0</c:v>
                </c:pt>
                <c:pt idx="3021">
                  <c:v>518.0</c:v>
                </c:pt>
                <c:pt idx="3022">
                  <c:v>518.0</c:v>
                </c:pt>
                <c:pt idx="3023">
                  <c:v>518.0</c:v>
                </c:pt>
                <c:pt idx="3024">
                  <c:v>518.0</c:v>
                </c:pt>
                <c:pt idx="3025">
                  <c:v>519.0</c:v>
                </c:pt>
                <c:pt idx="3026">
                  <c:v>519.0</c:v>
                </c:pt>
                <c:pt idx="3027">
                  <c:v>519.0</c:v>
                </c:pt>
                <c:pt idx="3028">
                  <c:v>519.0</c:v>
                </c:pt>
                <c:pt idx="3029">
                  <c:v>519.0</c:v>
                </c:pt>
                <c:pt idx="3030">
                  <c:v>519.0</c:v>
                </c:pt>
                <c:pt idx="3031">
                  <c:v>519.0</c:v>
                </c:pt>
                <c:pt idx="3032">
                  <c:v>519.0</c:v>
                </c:pt>
                <c:pt idx="3033">
                  <c:v>519.0</c:v>
                </c:pt>
                <c:pt idx="3034">
                  <c:v>519.0</c:v>
                </c:pt>
                <c:pt idx="3035">
                  <c:v>519.0</c:v>
                </c:pt>
                <c:pt idx="3036">
                  <c:v>519.0</c:v>
                </c:pt>
                <c:pt idx="3037">
                  <c:v>519.0</c:v>
                </c:pt>
                <c:pt idx="3038">
                  <c:v>519.0</c:v>
                </c:pt>
                <c:pt idx="3039">
                  <c:v>519.0</c:v>
                </c:pt>
                <c:pt idx="3040">
                  <c:v>519.0</c:v>
                </c:pt>
                <c:pt idx="3041">
                  <c:v>519.0</c:v>
                </c:pt>
                <c:pt idx="3042">
                  <c:v>519.0</c:v>
                </c:pt>
                <c:pt idx="3043">
                  <c:v>519.0</c:v>
                </c:pt>
                <c:pt idx="3044">
                  <c:v>519.0</c:v>
                </c:pt>
                <c:pt idx="3045">
                  <c:v>519.0</c:v>
                </c:pt>
                <c:pt idx="3046">
                  <c:v>519.0</c:v>
                </c:pt>
                <c:pt idx="3047">
                  <c:v>519.0</c:v>
                </c:pt>
                <c:pt idx="3048">
                  <c:v>519.0</c:v>
                </c:pt>
                <c:pt idx="3049">
                  <c:v>519.0</c:v>
                </c:pt>
                <c:pt idx="3050">
                  <c:v>519.0</c:v>
                </c:pt>
                <c:pt idx="3051">
                  <c:v>519.0</c:v>
                </c:pt>
                <c:pt idx="3052">
                  <c:v>520.0</c:v>
                </c:pt>
                <c:pt idx="3053">
                  <c:v>520.0</c:v>
                </c:pt>
                <c:pt idx="3054">
                  <c:v>520.0</c:v>
                </c:pt>
                <c:pt idx="3055">
                  <c:v>520.0</c:v>
                </c:pt>
                <c:pt idx="3056">
                  <c:v>520.0</c:v>
                </c:pt>
                <c:pt idx="3057">
                  <c:v>520.0</c:v>
                </c:pt>
                <c:pt idx="3058">
                  <c:v>520.0</c:v>
                </c:pt>
                <c:pt idx="3059">
                  <c:v>520.0</c:v>
                </c:pt>
                <c:pt idx="3060">
                  <c:v>520.0</c:v>
                </c:pt>
                <c:pt idx="3061">
                  <c:v>520.0</c:v>
                </c:pt>
                <c:pt idx="3062">
                  <c:v>520.0</c:v>
                </c:pt>
                <c:pt idx="3063">
                  <c:v>520.0</c:v>
                </c:pt>
                <c:pt idx="3064">
                  <c:v>520.0</c:v>
                </c:pt>
                <c:pt idx="3065">
                  <c:v>520.0</c:v>
                </c:pt>
                <c:pt idx="3066">
                  <c:v>520.0</c:v>
                </c:pt>
                <c:pt idx="3067">
                  <c:v>520.0</c:v>
                </c:pt>
                <c:pt idx="3068">
                  <c:v>520.0</c:v>
                </c:pt>
                <c:pt idx="3069">
                  <c:v>520.0</c:v>
                </c:pt>
                <c:pt idx="3070">
                  <c:v>520.0</c:v>
                </c:pt>
                <c:pt idx="3071">
                  <c:v>521.0</c:v>
                </c:pt>
                <c:pt idx="3072">
                  <c:v>521.0</c:v>
                </c:pt>
                <c:pt idx="3073">
                  <c:v>521.0</c:v>
                </c:pt>
                <c:pt idx="3074">
                  <c:v>521.0</c:v>
                </c:pt>
                <c:pt idx="3075">
                  <c:v>521.0</c:v>
                </c:pt>
                <c:pt idx="3076">
                  <c:v>521.0</c:v>
                </c:pt>
                <c:pt idx="3077">
                  <c:v>521.0</c:v>
                </c:pt>
                <c:pt idx="3078">
                  <c:v>521.0</c:v>
                </c:pt>
                <c:pt idx="3079">
                  <c:v>521.0</c:v>
                </c:pt>
                <c:pt idx="3080">
                  <c:v>521.0</c:v>
                </c:pt>
                <c:pt idx="3081">
                  <c:v>521.0</c:v>
                </c:pt>
                <c:pt idx="3082">
                  <c:v>521.0</c:v>
                </c:pt>
                <c:pt idx="3083">
                  <c:v>521.0</c:v>
                </c:pt>
                <c:pt idx="3084">
                  <c:v>521.0</c:v>
                </c:pt>
                <c:pt idx="3085">
                  <c:v>521.0</c:v>
                </c:pt>
                <c:pt idx="3086">
                  <c:v>521.0</c:v>
                </c:pt>
                <c:pt idx="3087">
                  <c:v>521.0</c:v>
                </c:pt>
                <c:pt idx="3088">
                  <c:v>521.0</c:v>
                </c:pt>
                <c:pt idx="3089">
                  <c:v>521.0</c:v>
                </c:pt>
                <c:pt idx="3090">
                  <c:v>521.0</c:v>
                </c:pt>
                <c:pt idx="3091">
                  <c:v>521.0</c:v>
                </c:pt>
                <c:pt idx="3092">
                  <c:v>521.0</c:v>
                </c:pt>
                <c:pt idx="3093">
                  <c:v>521.0</c:v>
                </c:pt>
                <c:pt idx="3094">
                  <c:v>521.0</c:v>
                </c:pt>
                <c:pt idx="3095">
                  <c:v>522.0</c:v>
                </c:pt>
                <c:pt idx="3096">
                  <c:v>522.0</c:v>
                </c:pt>
                <c:pt idx="3097">
                  <c:v>522.0</c:v>
                </c:pt>
                <c:pt idx="3098">
                  <c:v>522.0</c:v>
                </c:pt>
                <c:pt idx="3099">
                  <c:v>522.0</c:v>
                </c:pt>
                <c:pt idx="3100">
                  <c:v>522.0</c:v>
                </c:pt>
                <c:pt idx="3101">
                  <c:v>522.0</c:v>
                </c:pt>
                <c:pt idx="3102">
                  <c:v>522.0</c:v>
                </c:pt>
                <c:pt idx="3103">
                  <c:v>522.0</c:v>
                </c:pt>
                <c:pt idx="3104">
                  <c:v>522.0</c:v>
                </c:pt>
                <c:pt idx="3105">
                  <c:v>522.0</c:v>
                </c:pt>
                <c:pt idx="3106">
                  <c:v>522.0</c:v>
                </c:pt>
                <c:pt idx="3107">
                  <c:v>522.0</c:v>
                </c:pt>
                <c:pt idx="3108">
                  <c:v>522.0</c:v>
                </c:pt>
                <c:pt idx="3109">
                  <c:v>522.0</c:v>
                </c:pt>
                <c:pt idx="3110">
                  <c:v>522.0</c:v>
                </c:pt>
                <c:pt idx="3111">
                  <c:v>522.0</c:v>
                </c:pt>
                <c:pt idx="3112">
                  <c:v>522.0</c:v>
                </c:pt>
                <c:pt idx="3113">
                  <c:v>522.0</c:v>
                </c:pt>
                <c:pt idx="3114">
                  <c:v>522.0</c:v>
                </c:pt>
                <c:pt idx="3115">
                  <c:v>522.0</c:v>
                </c:pt>
                <c:pt idx="3116">
                  <c:v>523.0</c:v>
                </c:pt>
                <c:pt idx="3117">
                  <c:v>523.0</c:v>
                </c:pt>
                <c:pt idx="3118">
                  <c:v>523.0</c:v>
                </c:pt>
                <c:pt idx="3119">
                  <c:v>523.0</c:v>
                </c:pt>
                <c:pt idx="3120">
                  <c:v>523.0</c:v>
                </c:pt>
                <c:pt idx="3121">
                  <c:v>523.0</c:v>
                </c:pt>
                <c:pt idx="3122">
                  <c:v>523.0</c:v>
                </c:pt>
                <c:pt idx="3123">
                  <c:v>523.0</c:v>
                </c:pt>
                <c:pt idx="3124">
                  <c:v>523.0</c:v>
                </c:pt>
                <c:pt idx="3125">
                  <c:v>523.0</c:v>
                </c:pt>
                <c:pt idx="3126">
                  <c:v>523.0</c:v>
                </c:pt>
                <c:pt idx="3127">
                  <c:v>523.0</c:v>
                </c:pt>
                <c:pt idx="3128">
                  <c:v>523.0</c:v>
                </c:pt>
                <c:pt idx="3129">
                  <c:v>523.0</c:v>
                </c:pt>
                <c:pt idx="3130">
                  <c:v>523.0</c:v>
                </c:pt>
                <c:pt idx="3131">
                  <c:v>523.0</c:v>
                </c:pt>
                <c:pt idx="3132">
                  <c:v>523.0</c:v>
                </c:pt>
                <c:pt idx="3133">
                  <c:v>523.0</c:v>
                </c:pt>
                <c:pt idx="3134">
                  <c:v>523.0</c:v>
                </c:pt>
                <c:pt idx="3135">
                  <c:v>523.0</c:v>
                </c:pt>
                <c:pt idx="3136">
                  <c:v>524.0</c:v>
                </c:pt>
                <c:pt idx="3137">
                  <c:v>524.0</c:v>
                </c:pt>
                <c:pt idx="3138">
                  <c:v>524.0</c:v>
                </c:pt>
                <c:pt idx="3139">
                  <c:v>524.0</c:v>
                </c:pt>
                <c:pt idx="3140">
                  <c:v>524.0</c:v>
                </c:pt>
                <c:pt idx="3141">
                  <c:v>524.0</c:v>
                </c:pt>
                <c:pt idx="3142">
                  <c:v>524.0</c:v>
                </c:pt>
                <c:pt idx="3143">
                  <c:v>524.0</c:v>
                </c:pt>
                <c:pt idx="3144">
                  <c:v>524.0</c:v>
                </c:pt>
                <c:pt idx="3145">
                  <c:v>524.0</c:v>
                </c:pt>
                <c:pt idx="3146">
                  <c:v>524.0</c:v>
                </c:pt>
                <c:pt idx="3147">
                  <c:v>524.0</c:v>
                </c:pt>
                <c:pt idx="3148">
                  <c:v>524.0</c:v>
                </c:pt>
                <c:pt idx="3149">
                  <c:v>524.0</c:v>
                </c:pt>
                <c:pt idx="3150">
                  <c:v>524.0</c:v>
                </c:pt>
                <c:pt idx="3151">
                  <c:v>524.0</c:v>
                </c:pt>
                <c:pt idx="3152">
                  <c:v>524.0</c:v>
                </c:pt>
                <c:pt idx="3153">
                  <c:v>524.0</c:v>
                </c:pt>
                <c:pt idx="3154">
                  <c:v>524.0</c:v>
                </c:pt>
                <c:pt idx="3155">
                  <c:v>524.0</c:v>
                </c:pt>
                <c:pt idx="3156">
                  <c:v>524.0</c:v>
                </c:pt>
                <c:pt idx="3157">
                  <c:v>524.0</c:v>
                </c:pt>
                <c:pt idx="3158">
                  <c:v>524.0</c:v>
                </c:pt>
                <c:pt idx="3159">
                  <c:v>524.0</c:v>
                </c:pt>
                <c:pt idx="3160">
                  <c:v>525.0</c:v>
                </c:pt>
                <c:pt idx="3161">
                  <c:v>525.0</c:v>
                </c:pt>
                <c:pt idx="3162">
                  <c:v>525.0</c:v>
                </c:pt>
                <c:pt idx="3163">
                  <c:v>525.0</c:v>
                </c:pt>
                <c:pt idx="3164">
                  <c:v>525.0</c:v>
                </c:pt>
                <c:pt idx="3165">
                  <c:v>525.0</c:v>
                </c:pt>
                <c:pt idx="3166">
                  <c:v>525.0</c:v>
                </c:pt>
                <c:pt idx="3167">
                  <c:v>525.0</c:v>
                </c:pt>
                <c:pt idx="3168">
                  <c:v>525.0</c:v>
                </c:pt>
                <c:pt idx="3169">
                  <c:v>525.0</c:v>
                </c:pt>
                <c:pt idx="3170">
                  <c:v>525.0</c:v>
                </c:pt>
                <c:pt idx="3171">
                  <c:v>525.0</c:v>
                </c:pt>
                <c:pt idx="3172">
                  <c:v>525.0</c:v>
                </c:pt>
                <c:pt idx="3173">
                  <c:v>525.0</c:v>
                </c:pt>
                <c:pt idx="3174">
                  <c:v>525.0</c:v>
                </c:pt>
                <c:pt idx="3175">
                  <c:v>525.0</c:v>
                </c:pt>
                <c:pt idx="3176">
                  <c:v>525.0</c:v>
                </c:pt>
                <c:pt idx="3177">
                  <c:v>525.0</c:v>
                </c:pt>
                <c:pt idx="3178">
                  <c:v>525.0</c:v>
                </c:pt>
                <c:pt idx="3179">
                  <c:v>525.0</c:v>
                </c:pt>
                <c:pt idx="3180">
                  <c:v>525.0</c:v>
                </c:pt>
                <c:pt idx="3181">
                  <c:v>525.0</c:v>
                </c:pt>
                <c:pt idx="3182">
                  <c:v>525.0</c:v>
                </c:pt>
                <c:pt idx="3183">
                  <c:v>525.0</c:v>
                </c:pt>
                <c:pt idx="3184">
                  <c:v>525.0</c:v>
                </c:pt>
                <c:pt idx="3185">
                  <c:v>526.0</c:v>
                </c:pt>
                <c:pt idx="3186">
                  <c:v>526.0</c:v>
                </c:pt>
                <c:pt idx="3187">
                  <c:v>526.0</c:v>
                </c:pt>
                <c:pt idx="3188">
                  <c:v>526.0</c:v>
                </c:pt>
                <c:pt idx="3189">
                  <c:v>526.0</c:v>
                </c:pt>
                <c:pt idx="3190">
                  <c:v>526.0</c:v>
                </c:pt>
                <c:pt idx="3191">
                  <c:v>526.0</c:v>
                </c:pt>
                <c:pt idx="3192">
                  <c:v>526.0</c:v>
                </c:pt>
                <c:pt idx="3193">
                  <c:v>526.0</c:v>
                </c:pt>
                <c:pt idx="3194">
                  <c:v>526.0</c:v>
                </c:pt>
                <c:pt idx="3195">
                  <c:v>526.0</c:v>
                </c:pt>
                <c:pt idx="3196">
                  <c:v>526.0</c:v>
                </c:pt>
                <c:pt idx="3197">
                  <c:v>526.0</c:v>
                </c:pt>
                <c:pt idx="3198">
                  <c:v>526.0</c:v>
                </c:pt>
                <c:pt idx="3199">
                  <c:v>526.0</c:v>
                </c:pt>
                <c:pt idx="3200">
                  <c:v>526.0</c:v>
                </c:pt>
                <c:pt idx="3201">
                  <c:v>526.0</c:v>
                </c:pt>
                <c:pt idx="3202">
                  <c:v>526.0</c:v>
                </c:pt>
                <c:pt idx="3203">
                  <c:v>526.0</c:v>
                </c:pt>
                <c:pt idx="3204">
                  <c:v>526.0</c:v>
                </c:pt>
                <c:pt idx="3205">
                  <c:v>526.0</c:v>
                </c:pt>
                <c:pt idx="3206">
                  <c:v>526.0</c:v>
                </c:pt>
                <c:pt idx="3207">
                  <c:v>526.0</c:v>
                </c:pt>
                <c:pt idx="3208">
                  <c:v>526.0</c:v>
                </c:pt>
                <c:pt idx="3209">
                  <c:v>526.0</c:v>
                </c:pt>
                <c:pt idx="3210">
                  <c:v>526.0</c:v>
                </c:pt>
                <c:pt idx="3211">
                  <c:v>527.0</c:v>
                </c:pt>
                <c:pt idx="3212">
                  <c:v>527.0</c:v>
                </c:pt>
                <c:pt idx="3213">
                  <c:v>527.0</c:v>
                </c:pt>
                <c:pt idx="3214">
                  <c:v>527.0</c:v>
                </c:pt>
                <c:pt idx="3215">
                  <c:v>527.0</c:v>
                </c:pt>
                <c:pt idx="3216">
                  <c:v>527.0</c:v>
                </c:pt>
                <c:pt idx="3217">
                  <c:v>527.0</c:v>
                </c:pt>
                <c:pt idx="3218">
                  <c:v>527.0</c:v>
                </c:pt>
                <c:pt idx="3219">
                  <c:v>527.0</c:v>
                </c:pt>
                <c:pt idx="3220">
                  <c:v>527.0</c:v>
                </c:pt>
                <c:pt idx="3221">
                  <c:v>527.0</c:v>
                </c:pt>
                <c:pt idx="3222">
                  <c:v>527.0</c:v>
                </c:pt>
                <c:pt idx="3223">
                  <c:v>527.0</c:v>
                </c:pt>
                <c:pt idx="3224">
                  <c:v>527.0</c:v>
                </c:pt>
                <c:pt idx="3225">
                  <c:v>527.0</c:v>
                </c:pt>
                <c:pt idx="3226">
                  <c:v>527.0</c:v>
                </c:pt>
                <c:pt idx="3227">
                  <c:v>527.0</c:v>
                </c:pt>
                <c:pt idx="3228">
                  <c:v>527.0</c:v>
                </c:pt>
                <c:pt idx="3229">
                  <c:v>527.0</c:v>
                </c:pt>
                <c:pt idx="3230">
                  <c:v>527.0</c:v>
                </c:pt>
                <c:pt idx="3231">
                  <c:v>527.0</c:v>
                </c:pt>
                <c:pt idx="3232">
                  <c:v>527.0</c:v>
                </c:pt>
                <c:pt idx="3233">
                  <c:v>527.0</c:v>
                </c:pt>
                <c:pt idx="3234">
                  <c:v>527.0</c:v>
                </c:pt>
                <c:pt idx="3235">
                  <c:v>527.0</c:v>
                </c:pt>
                <c:pt idx="3236">
                  <c:v>527.0</c:v>
                </c:pt>
                <c:pt idx="3237">
                  <c:v>527.0</c:v>
                </c:pt>
                <c:pt idx="3238">
                  <c:v>528.0</c:v>
                </c:pt>
                <c:pt idx="3239">
                  <c:v>528.0</c:v>
                </c:pt>
                <c:pt idx="3240">
                  <c:v>528.0</c:v>
                </c:pt>
                <c:pt idx="3241">
                  <c:v>528.0</c:v>
                </c:pt>
                <c:pt idx="3242">
                  <c:v>528.0</c:v>
                </c:pt>
                <c:pt idx="3243">
                  <c:v>528.0</c:v>
                </c:pt>
                <c:pt idx="3244">
                  <c:v>528.0</c:v>
                </c:pt>
                <c:pt idx="3245">
                  <c:v>528.0</c:v>
                </c:pt>
                <c:pt idx="3246">
                  <c:v>528.0</c:v>
                </c:pt>
                <c:pt idx="3247">
                  <c:v>528.0</c:v>
                </c:pt>
                <c:pt idx="3248">
                  <c:v>528.0</c:v>
                </c:pt>
                <c:pt idx="3249">
                  <c:v>528.0</c:v>
                </c:pt>
                <c:pt idx="3250">
                  <c:v>528.0</c:v>
                </c:pt>
                <c:pt idx="3251">
                  <c:v>528.0</c:v>
                </c:pt>
                <c:pt idx="3252">
                  <c:v>528.0</c:v>
                </c:pt>
                <c:pt idx="3253">
                  <c:v>528.0</c:v>
                </c:pt>
                <c:pt idx="3254">
                  <c:v>528.0</c:v>
                </c:pt>
                <c:pt idx="3255">
                  <c:v>528.0</c:v>
                </c:pt>
                <c:pt idx="3256">
                  <c:v>528.0</c:v>
                </c:pt>
                <c:pt idx="3257">
                  <c:v>528.0</c:v>
                </c:pt>
                <c:pt idx="3258">
                  <c:v>528.0</c:v>
                </c:pt>
                <c:pt idx="3259">
                  <c:v>528.0</c:v>
                </c:pt>
                <c:pt idx="3260">
                  <c:v>528.0</c:v>
                </c:pt>
                <c:pt idx="3261">
                  <c:v>528.0</c:v>
                </c:pt>
                <c:pt idx="3262">
                  <c:v>528.0</c:v>
                </c:pt>
                <c:pt idx="3263">
                  <c:v>529.0</c:v>
                </c:pt>
                <c:pt idx="3264">
                  <c:v>529.0</c:v>
                </c:pt>
                <c:pt idx="3265">
                  <c:v>529.0</c:v>
                </c:pt>
                <c:pt idx="3266">
                  <c:v>529.0</c:v>
                </c:pt>
                <c:pt idx="3267">
                  <c:v>529.0</c:v>
                </c:pt>
                <c:pt idx="3268">
                  <c:v>529.0</c:v>
                </c:pt>
                <c:pt idx="3269">
                  <c:v>529.0</c:v>
                </c:pt>
                <c:pt idx="3270">
                  <c:v>529.0</c:v>
                </c:pt>
                <c:pt idx="3271">
                  <c:v>529.0</c:v>
                </c:pt>
                <c:pt idx="3272">
                  <c:v>529.0</c:v>
                </c:pt>
                <c:pt idx="3273">
                  <c:v>529.0</c:v>
                </c:pt>
                <c:pt idx="3274">
                  <c:v>529.0</c:v>
                </c:pt>
                <c:pt idx="3275">
                  <c:v>529.0</c:v>
                </c:pt>
                <c:pt idx="3276">
                  <c:v>529.0</c:v>
                </c:pt>
                <c:pt idx="3277">
                  <c:v>529.0</c:v>
                </c:pt>
                <c:pt idx="3278">
                  <c:v>529.0</c:v>
                </c:pt>
                <c:pt idx="3279">
                  <c:v>529.0</c:v>
                </c:pt>
                <c:pt idx="3280">
                  <c:v>529.0</c:v>
                </c:pt>
                <c:pt idx="3281">
                  <c:v>529.0</c:v>
                </c:pt>
                <c:pt idx="3282">
                  <c:v>529.0</c:v>
                </c:pt>
                <c:pt idx="3283">
                  <c:v>529.0</c:v>
                </c:pt>
                <c:pt idx="3284">
                  <c:v>529.0</c:v>
                </c:pt>
                <c:pt idx="3285">
                  <c:v>529.0</c:v>
                </c:pt>
                <c:pt idx="3286">
                  <c:v>529.0</c:v>
                </c:pt>
                <c:pt idx="3287">
                  <c:v>529.0</c:v>
                </c:pt>
                <c:pt idx="3288">
                  <c:v>529.0</c:v>
                </c:pt>
                <c:pt idx="3289">
                  <c:v>529.0</c:v>
                </c:pt>
                <c:pt idx="3290">
                  <c:v>529.0</c:v>
                </c:pt>
                <c:pt idx="3291">
                  <c:v>529.0</c:v>
                </c:pt>
                <c:pt idx="3292">
                  <c:v>529.0</c:v>
                </c:pt>
                <c:pt idx="3293">
                  <c:v>529.0</c:v>
                </c:pt>
                <c:pt idx="3294">
                  <c:v>530.0</c:v>
                </c:pt>
                <c:pt idx="3295">
                  <c:v>530.0</c:v>
                </c:pt>
                <c:pt idx="3296">
                  <c:v>530.0</c:v>
                </c:pt>
                <c:pt idx="3297">
                  <c:v>530.0</c:v>
                </c:pt>
                <c:pt idx="3298">
                  <c:v>530.0</c:v>
                </c:pt>
                <c:pt idx="3299">
                  <c:v>530.0</c:v>
                </c:pt>
                <c:pt idx="3300">
                  <c:v>530.0</c:v>
                </c:pt>
                <c:pt idx="3301">
                  <c:v>530.0</c:v>
                </c:pt>
                <c:pt idx="3302">
                  <c:v>530.0</c:v>
                </c:pt>
                <c:pt idx="3303">
                  <c:v>530.0</c:v>
                </c:pt>
                <c:pt idx="3304">
                  <c:v>530.0</c:v>
                </c:pt>
                <c:pt idx="3305">
                  <c:v>530.0</c:v>
                </c:pt>
                <c:pt idx="3306">
                  <c:v>530.0</c:v>
                </c:pt>
                <c:pt idx="3307">
                  <c:v>530.0</c:v>
                </c:pt>
                <c:pt idx="3308">
                  <c:v>530.0</c:v>
                </c:pt>
                <c:pt idx="3309">
                  <c:v>530.0</c:v>
                </c:pt>
                <c:pt idx="3310">
                  <c:v>530.0</c:v>
                </c:pt>
                <c:pt idx="3311">
                  <c:v>530.0</c:v>
                </c:pt>
                <c:pt idx="3312">
                  <c:v>530.0</c:v>
                </c:pt>
                <c:pt idx="3313">
                  <c:v>530.0</c:v>
                </c:pt>
                <c:pt idx="3314">
                  <c:v>530.0</c:v>
                </c:pt>
                <c:pt idx="3315">
                  <c:v>530.0</c:v>
                </c:pt>
                <c:pt idx="3316">
                  <c:v>530.0</c:v>
                </c:pt>
                <c:pt idx="3317">
                  <c:v>530.0</c:v>
                </c:pt>
                <c:pt idx="3318">
                  <c:v>530.0</c:v>
                </c:pt>
                <c:pt idx="3319">
                  <c:v>530.0</c:v>
                </c:pt>
                <c:pt idx="3320">
                  <c:v>530.0</c:v>
                </c:pt>
                <c:pt idx="3321">
                  <c:v>530.0</c:v>
                </c:pt>
                <c:pt idx="3322">
                  <c:v>530.0</c:v>
                </c:pt>
                <c:pt idx="3323">
                  <c:v>530.0</c:v>
                </c:pt>
                <c:pt idx="3324">
                  <c:v>530.0</c:v>
                </c:pt>
                <c:pt idx="3325">
                  <c:v>531.0</c:v>
                </c:pt>
                <c:pt idx="3326">
                  <c:v>531.0</c:v>
                </c:pt>
                <c:pt idx="3327">
                  <c:v>531.0</c:v>
                </c:pt>
                <c:pt idx="3328">
                  <c:v>531.0</c:v>
                </c:pt>
                <c:pt idx="3329">
                  <c:v>531.0</c:v>
                </c:pt>
                <c:pt idx="3330">
                  <c:v>531.0</c:v>
                </c:pt>
                <c:pt idx="3331">
                  <c:v>531.0</c:v>
                </c:pt>
                <c:pt idx="3332">
                  <c:v>531.0</c:v>
                </c:pt>
                <c:pt idx="3333">
                  <c:v>531.0</c:v>
                </c:pt>
                <c:pt idx="3334">
                  <c:v>531.0</c:v>
                </c:pt>
                <c:pt idx="3335">
                  <c:v>531.0</c:v>
                </c:pt>
                <c:pt idx="3336">
                  <c:v>531.0</c:v>
                </c:pt>
                <c:pt idx="3337">
                  <c:v>531.0</c:v>
                </c:pt>
                <c:pt idx="3338">
                  <c:v>531.0</c:v>
                </c:pt>
                <c:pt idx="3339">
                  <c:v>531.0</c:v>
                </c:pt>
                <c:pt idx="3340">
                  <c:v>531.0</c:v>
                </c:pt>
                <c:pt idx="3341">
                  <c:v>531.0</c:v>
                </c:pt>
                <c:pt idx="3342">
                  <c:v>531.0</c:v>
                </c:pt>
                <c:pt idx="3343">
                  <c:v>531.0</c:v>
                </c:pt>
                <c:pt idx="3344">
                  <c:v>531.0</c:v>
                </c:pt>
                <c:pt idx="3345">
                  <c:v>531.0</c:v>
                </c:pt>
                <c:pt idx="3346">
                  <c:v>531.0</c:v>
                </c:pt>
                <c:pt idx="3347">
                  <c:v>531.0</c:v>
                </c:pt>
                <c:pt idx="3348">
                  <c:v>531.0</c:v>
                </c:pt>
                <c:pt idx="3349">
                  <c:v>531.0</c:v>
                </c:pt>
                <c:pt idx="3350">
                  <c:v>531.0</c:v>
                </c:pt>
                <c:pt idx="3351">
                  <c:v>531.0</c:v>
                </c:pt>
                <c:pt idx="3352">
                  <c:v>531.0</c:v>
                </c:pt>
                <c:pt idx="3353">
                  <c:v>531.0</c:v>
                </c:pt>
                <c:pt idx="3354">
                  <c:v>531.0</c:v>
                </c:pt>
                <c:pt idx="3355">
                  <c:v>532.0</c:v>
                </c:pt>
                <c:pt idx="3356">
                  <c:v>532.0</c:v>
                </c:pt>
                <c:pt idx="3357">
                  <c:v>532.0</c:v>
                </c:pt>
                <c:pt idx="3358">
                  <c:v>532.0</c:v>
                </c:pt>
                <c:pt idx="3359">
                  <c:v>532.0</c:v>
                </c:pt>
                <c:pt idx="3360">
                  <c:v>532.0</c:v>
                </c:pt>
                <c:pt idx="3361">
                  <c:v>532.0</c:v>
                </c:pt>
                <c:pt idx="3362">
                  <c:v>532.0</c:v>
                </c:pt>
                <c:pt idx="3363">
                  <c:v>532.0</c:v>
                </c:pt>
                <c:pt idx="3364">
                  <c:v>532.0</c:v>
                </c:pt>
                <c:pt idx="3365">
                  <c:v>532.0</c:v>
                </c:pt>
                <c:pt idx="3366">
                  <c:v>532.0</c:v>
                </c:pt>
                <c:pt idx="3367">
                  <c:v>532.0</c:v>
                </c:pt>
                <c:pt idx="3368">
                  <c:v>532.0</c:v>
                </c:pt>
                <c:pt idx="3369">
                  <c:v>532.0</c:v>
                </c:pt>
                <c:pt idx="3370">
                  <c:v>532.0</c:v>
                </c:pt>
                <c:pt idx="3371">
                  <c:v>532.0</c:v>
                </c:pt>
                <c:pt idx="3372">
                  <c:v>532.0</c:v>
                </c:pt>
                <c:pt idx="3373">
                  <c:v>532.0</c:v>
                </c:pt>
                <c:pt idx="3374">
                  <c:v>532.0</c:v>
                </c:pt>
                <c:pt idx="3375">
                  <c:v>532.0</c:v>
                </c:pt>
                <c:pt idx="3376">
                  <c:v>532.0</c:v>
                </c:pt>
                <c:pt idx="3377">
                  <c:v>532.0</c:v>
                </c:pt>
                <c:pt idx="3378">
                  <c:v>532.0</c:v>
                </c:pt>
                <c:pt idx="3379">
                  <c:v>532.0</c:v>
                </c:pt>
                <c:pt idx="3380">
                  <c:v>532.0</c:v>
                </c:pt>
                <c:pt idx="3381">
                  <c:v>532.0</c:v>
                </c:pt>
                <c:pt idx="3382">
                  <c:v>532.0</c:v>
                </c:pt>
                <c:pt idx="3383">
                  <c:v>533.0</c:v>
                </c:pt>
                <c:pt idx="3384">
                  <c:v>533.0</c:v>
                </c:pt>
                <c:pt idx="3385">
                  <c:v>533.0</c:v>
                </c:pt>
                <c:pt idx="3386">
                  <c:v>533.0</c:v>
                </c:pt>
                <c:pt idx="3387">
                  <c:v>533.0</c:v>
                </c:pt>
                <c:pt idx="3388">
                  <c:v>533.0</c:v>
                </c:pt>
                <c:pt idx="3389">
                  <c:v>533.0</c:v>
                </c:pt>
                <c:pt idx="3390">
                  <c:v>533.0</c:v>
                </c:pt>
                <c:pt idx="3391">
                  <c:v>533.0</c:v>
                </c:pt>
                <c:pt idx="3392">
                  <c:v>533.0</c:v>
                </c:pt>
                <c:pt idx="3393">
                  <c:v>533.0</c:v>
                </c:pt>
                <c:pt idx="3394">
                  <c:v>533.0</c:v>
                </c:pt>
                <c:pt idx="3395">
                  <c:v>533.0</c:v>
                </c:pt>
                <c:pt idx="3396">
                  <c:v>533.0</c:v>
                </c:pt>
                <c:pt idx="3397">
                  <c:v>533.0</c:v>
                </c:pt>
                <c:pt idx="3398">
                  <c:v>534.0</c:v>
                </c:pt>
                <c:pt idx="3399">
                  <c:v>534.0</c:v>
                </c:pt>
                <c:pt idx="3400">
                  <c:v>534.0</c:v>
                </c:pt>
                <c:pt idx="3401">
                  <c:v>534.0</c:v>
                </c:pt>
                <c:pt idx="3402">
                  <c:v>534.0</c:v>
                </c:pt>
                <c:pt idx="3403">
                  <c:v>534.0</c:v>
                </c:pt>
                <c:pt idx="3404">
                  <c:v>534.0</c:v>
                </c:pt>
                <c:pt idx="3405">
                  <c:v>534.0</c:v>
                </c:pt>
                <c:pt idx="3406">
                  <c:v>534.0</c:v>
                </c:pt>
                <c:pt idx="3407">
                  <c:v>534.0</c:v>
                </c:pt>
                <c:pt idx="3408">
                  <c:v>534.0</c:v>
                </c:pt>
                <c:pt idx="3409">
                  <c:v>534.0</c:v>
                </c:pt>
                <c:pt idx="3410">
                  <c:v>534.0</c:v>
                </c:pt>
                <c:pt idx="3411">
                  <c:v>534.0</c:v>
                </c:pt>
                <c:pt idx="3412">
                  <c:v>534.0</c:v>
                </c:pt>
                <c:pt idx="3413">
                  <c:v>534.0</c:v>
                </c:pt>
                <c:pt idx="3414">
                  <c:v>534.0</c:v>
                </c:pt>
                <c:pt idx="3415">
                  <c:v>534.0</c:v>
                </c:pt>
                <c:pt idx="3416">
                  <c:v>534.0</c:v>
                </c:pt>
                <c:pt idx="3417">
                  <c:v>534.0</c:v>
                </c:pt>
                <c:pt idx="3418">
                  <c:v>534.0</c:v>
                </c:pt>
                <c:pt idx="3419">
                  <c:v>534.0</c:v>
                </c:pt>
                <c:pt idx="3420">
                  <c:v>534.0</c:v>
                </c:pt>
                <c:pt idx="3421">
                  <c:v>534.0</c:v>
                </c:pt>
                <c:pt idx="3422">
                  <c:v>534.0</c:v>
                </c:pt>
                <c:pt idx="3423">
                  <c:v>534.0</c:v>
                </c:pt>
                <c:pt idx="3424">
                  <c:v>534.0</c:v>
                </c:pt>
                <c:pt idx="3425">
                  <c:v>535.0</c:v>
                </c:pt>
                <c:pt idx="3426">
                  <c:v>535.0</c:v>
                </c:pt>
                <c:pt idx="3427">
                  <c:v>535.0</c:v>
                </c:pt>
                <c:pt idx="3428">
                  <c:v>535.0</c:v>
                </c:pt>
                <c:pt idx="3429">
                  <c:v>535.0</c:v>
                </c:pt>
                <c:pt idx="3430">
                  <c:v>535.0</c:v>
                </c:pt>
                <c:pt idx="3431">
                  <c:v>535.0</c:v>
                </c:pt>
                <c:pt idx="3432">
                  <c:v>535.0</c:v>
                </c:pt>
                <c:pt idx="3433">
                  <c:v>535.0</c:v>
                </c:pt>
                <c:pt idx="3434">
                  <c:v>535.0</c:v>
                </c:pt>
                <c:pt idx="3435">
                  <c:v>535.0</c:v>
                </c:pt>
                <c:pt idx="3436">
                  <c:v>535.0</c:v>
                </c:pt>
                <c:pt idx="3437">
                  <c:v>535.0</c:v>
                </c:pt>
                <c:pt idx="3438">
                  <c:v>535.0</c:v>
                </c:pt>
                <c:pt idx="3439">
                  <c:v>535.0</c:v>
                </c:pt>
                <c:pt idx="3440">
                  <c:v>535.0</c:v>
                </c:pt>
                <c:pt idx="3441">
                  <c:v>535.0</c:v>
                </c:pt>
                <c:pt idx="3442">
                  <c:v>535.0</c:v>
                </c:pt>
                <c:pt idx="3443">
                  <c:v>535.0</c:v>
                </c:pt>
                <c:pt idx="3444">
                  <c:v>535.0</c:v>
                </c:pt>
                <c:pt idx="3445">
                  <c:v>535.0</c:v>
                </c:pt>
                <c:pt idx="3446">
                  <c:v>535.0</c:v>
                </c:pt>
                <c:pt idx="3447">
                  <c:v>535.0</c:v>
                </c:pt>
                <c:pt idx="3448">
                  <c:v>535.0</c:v>
                </c:pt>
                <c:pt idx="3449">
                  <c:v>535.0</c:v>
                </c:pt>
                <c:pt idx="3450">
                  <c:v>535.0</c:v>
                </c:pt>
                <c:pt idx="3451">
                  <c:v>535.0</c:v>
                </c:pt>
                <c:pt idx="3452">
                  <c:v>536.0</c:v>
                </c:pt>
                <c:pt idx="3453">
                  <c:v>536.0</c:v>
                </c:pt>
                <c:pt idx="3454">
                  <c:v>536.0</c:v>
                </c:pt>
                <c:pt idx="3455">
                  <c:v>536.0</c:v>
                </c:pt>
                <c:pt idx="3456">
                  <c:v>536.0</c:v>
                </c:pt>
                <c:pt idx="3457">
                  <c:v>536.0</c:v>
                </c:pt>
                <c:pt idx="3458">
                  <c:v>536.0</c:v>
                </c:pt>
                <c:pt idx="3459">
                  <c:v>536.0</c:v>
                </c:pt>
                <c:pt idx="3460">
                  <c:v>536.0</c:v>
                </c:pt>
                <c:pt idx="3461">
                  <c:v>536.0</c:v>
                </c:pt>
                <c:pt idx="3462">
                  <c:v>536.0</c:v>
                </c:pt>
                <c:pt idx="3463">
                  <c:v>536.0</c:v>
                </c:pt>
                <c:pt idx="3464">
                  <c:v>536.0</c:v>
                </c:pt>
                <c:pt idx="3465">
                  <c:v>536.0</c:v>
                </c:pt>
                <c:pt idx="3466">
                  <c:v>536.0</c:v>
                </c:pt>
                <c:pt idx="3467">
                  <c:v>536.0</c:v>
                </c:pt>
                <c:pt idx="3468">
                  <c:v>536.0</c:v>
                </c:pt>
                <c:pt idx="3469">
                  <c:v>536.0</c:v>
                </c:pt>
                <c:pt idx="3470">
                  <c:v>536.0</c:v>
                </c:pt>
                <c:pt idx="3471">
                  <c:v>536.0</c:v>
                </c:pt>
                <c:pt idx="3472">
                  <c:v>536.0</c:v>
                </c:pt>
                <c:pt idx="3473">
                  <c:v>536.0</c:v>
                </c:pt>
                <c:pt idx="3474">
                  <c:v>536.0</c:v>
                </c:pt>
                <c:pt idx="3475">
                  <c:v>536.0</c:v>
                </c:pt>
                <c:pt idx="3476">
                  <c:v>536.0</c:v>
                </c:pt>
                <c:pt idx="3477">
                  <c:v>536.0</c:v>
                </c:pt>
                <c:pt idx="3478">
                  <c:v>536.0</c:v>
                </c:pt>
                <c:pt idx="3479">
                  <c:v>536.0</c:v>
                </c:pt>
                <c:pt idx="3480">
                  <c:v>536.0</c:v>
                </c:pt>
                <c:pt idx="3481">
                  <c:v>537.0</c:v>
                </c:pt>
                <c:pt idx="3482">
                  <c:v>537.0</c:v>
                </c:pt>
                <c:pt idx="3483">
                  <c:v>537.0</c:v>
                </c:pt>
                <c:pt idx="3484">
                  <c:v>537.0</c:v>
                </c:pt>
                <c:pt idx="3485">
                  <c:v>537.0</c:v>
                </c:pt>
                <c:pt idx="3486">
                  <c:v>537.0</c:v>
                </c:pt>
                <c:pt idx="3487">
                  <c:v>537.0</c:v>
                </c:pt>
                <c:pt idx="3488">
                  <c:v>537.0</c:v>
                </c:pt>
                <c:pt idx="3489">
                  <c:v>537.0</c:v>
                </c:pt>
                <c:pt idx="3490">
                  <c:v>537.0</c:v>
                </c:pt>
                <c:pt idx="3491">
                  <c:v>537.0</c:v>
                </c:pt>
                <c:pt idx="3492">
                  <c:v>537.0</c:v>
                </c:pt>
                <c:pt idx="3493">
                  <c:v>537.0</c:v>
                </c:pt>
                <c:pt idx="3494">
                  <c:v>537.0</c:v>
                </c:pt>
                <c:pt idx="3495">
                  <c:v>537.0</c:v>
                </c:pt>
                <c:pt idx="3496">
                  <c:v>537.0</c:v>
                </c:pt>
                <c:pt idx="3497">
                  <c:v>537.0</c:v>
                </c:pt>
                <c:pt idx="3498">
                  <c:v>537.0</c:v>
                </c:pt>
                <c:pt idx="3499">
                  <c:v>537.0</c:v>
                </c:pt>
                <c:pt idx="3500">
                  <c:v>537.0</c:v>
                </c:pt>
                <c:pt idx="3501">
                  <c:v>537.0</c:v>
                </c:pt>
                <c:pt idx="3502">
                  <c:v>537.0</c:v>
                </c:pt>
                <c:pt idx="3503">
                  <c:v>537.0</c:v>
                </c:pt>
                <c:pt idx="3504">
                  <c:v>538.0</c:v>
                </c:pt>
                <c:pt idx="3505">
                  <c:v>538.0</c:v>
                </c:pt>
                <c:pt idx="3506">
                  <c:v>538.0</c:v>
                </c:pt>
                <c:pt idx="3507">
                  <c:v>538.0</c:v>
                </c:pt>
                <c:pt idx="3508">
                  <c:v>538.0</c:v>
                </c:pt>
                <c:pt idx="3509">
                  <c:v>538.0</c:v>
                </c:pt>
                <c:pt idx="3510">
                  <c:v>538.0</c:v>
                </c:pt>
                <c:pt idx="3511">
                  <c:v>538.0</c:v>
                </c:pt>
                <c:pt idx="3512">
                  <c:v>538.0</c:v>
                </c:pt>
                <c:pt idx="3513">
                  <c:v>538.0</c:v>
                </c:pt>
                <c:pt idx="3514">
                  <c:v>538.0</c:v>
                </c:pt>
                <c:pt idx="3515">
                  <c:v>538.0</c:v>
                </c:pt>
                <c:pt idx="3516">
                  <c:v>538.0</c:v>
                </c:pt>
                <c:pt idx="3517">
                  <c:v>538.0</c:v>
                </c:pt>
                <c:pt idx="3518">
                  <c:v>538.0</c:v>
                </c:pt>
                <c:pt idx="3519">
                  <c:v>538.0</c:v>
                </c:pt>
                <c:pt idx="3520">
                  <c:v>538.0</c:v>
                </c:pt>
                <c:pt idx="3521">
                  <c:v>538.0</c:v>
                </c:pt>
                <c:pt idx="3522">
                  <c:v>538.0</c:v>
                </c:pt>
                <c:pt idx="3523">
                  <c:v>538.0</c:v>
                </c:pt>
                <c:pt idx="3524">
                  <c:v>538.0</c:v>
                </c:pt>
                <c:pt idx="3525">
                  <c:v>538.0</c:v>
                </c:pt>
                <c:pt idx="3526">
                  <c:v>538.0</c:v>
                </c:pt>
                <c:pt idx="3527">
                  <c:v>538.0</c:v>
                </c:pt>
                <c:pt idx="3528">
                  <c:v>538.0</c:v>
                </c:pt>
                <c:pt idx="3529">
                  <c:v>538.0</c:v>
                </c:pt>
                <c:pt idx="3530">
                  <c:v>538.0</c:v>
                </c:pt>
                <c:pt idx="3531">
                  <c:v>538.0</c:v>
                </c:pt>
                <c:pt idx="3532">
                  <c:v>538.0</c:v>
                </c:pt>
                <c:pt idx="3533">
                  <c:v>538.0</c:v>
                </c:pt>
                <c:pt idx="3534">
                  <c:v>538.0</c:v>
                </c:pt>
                <c:pt idx="3535">
                  <c:v>539.0</c:v>
                </c:pt>
                <c:pt idx="3536">
                  <c:v>539.0</c:v>
                </c:pt>
                <c:pt idx="3537">
                  <c:v>539.0</c:v>
                </c:pt>
                <c:pt idx="3538">
                  <c:v>539.0</c:v>
                </c:pt>
                <c:pt idx="3539">
                  <c:v>539.0</c:v>
                </c:pt>
                <c:pt idx="3540">
                  <c:v>539.0</c:v>
                </c:pt>
                <c:pt idx="3541">
                  <c:v>539.0</c:v>
                </c:pt>
                <c:pt idx="3542">
                  <c:v>539.0</c:v>
                </c:pt>
                <c:pt idx="3543">
                  <c:v>539.0</c:v>
                </c:pt>
                <c:pt idx="3544">
                  <c:v>539.0</c:v>
                </c:pt>
                <c:pt idx="3545">
                  <c:v>539.0</c:v>
                </c:pt>
                <c:pt idx="3546">
                  <c:v>539.0</c:v>
                </c:pt>
                <c:pt idx="3547">
                  <c:v>539.0</c:v>
                </c:pt>
                <c:pt idx="3548">
                  <c:v>539.0</c:v>
                </c:pt>
                <c:pt idx="3549">
                  <c:v>539.0</c:v>
                </c:pt>
                <c:pt idx="3550">
                  <c:v>539.0</c:v>
                </c:pt>
                <c:pt idx="3551">
                  <c:v>539.0</c:v>
                </c:pt>
                <c:pt idx="3552">
                  <c:v>539.0</c:v>
                </c:pt>
                <c:pt idx="3553">
                  <c:v>539.0</c:v>
                </c:pt>
                <c:pt idx="3554">
                  <c:v>539.0</c:v>
                </c:pt>
                <c:pt idx="3555">
                  <c:v>540.0</c:v>
                </c:pt>
                <c:pt idx="3556">
                  <c:v>540.0</c:v>
                </c:pt>
                <c:pt idx="3557">
                  <c:v>540.0</c:v>
                </c:pt>
                <c:pt idx="3558">
                  <c:v>540.0</c:v>
                </c:pt>
                <c:pt idx="3559">
                  <c:v>540.0</c:v>
                </c:pt>
                <c:pt idx="3560">
                  <c:v>540.0</c:v>
                </c:pt>
                <c:pt idx="3561">
                  <c:v>540.0</c:v>
                </c:pt>
                <c:pt idx="3562">
                  <c:v>540.0</c:v>
                </c:pt>
                <c:pt idx="3563">
                  <c:v>540.0</c:v>
                </c:pt>
                <c:pt idx="3564">
                  <c:v>540.0</c:v>
                </c:pt>
                <c:pt idx="3565">
                  <c:v>540.0</c:v>
                </c:pt>
                <c:pt idx="3566">
                  <c:v>540.0</c:v>
                </c:pt>
                <c:pt idx="3567">
                  <c:v>540.0</c:v>
                </c:pt>
                <c:pt idx="3568">
                  <c:v>540.0</c:v>
                </c:pt>
                <c:pt idx="3569">
                  <c:v>540.0</c:v>
                </c:pt>
                <c:pt idx="3570">
                  <c:v>540.0</c:v>
                </c:pt>
                <c:pt idx="3571">
                  <c:v>540.0</c:v>
                </c:pt>
                <c:pt idx="3572">
                  <c:v>540.0</c:v>
                </c:pt>
                <c:pt idx="3573">
                  <c:v>540.0</c:v>
                </c:pt>
                <c:pt idx="3574">
                  <c:v>540.0</c:v>
                </c:pt>
                <c:pt idx="3575">
                  <c:v>540.0</c:v>
                </c:pt>
                <c:pt idx="3576">
                  <c:v>540.0</c:v>
                </c:pt>
                <c:pt idx="3577">
                  <c:v>540.0</c:v>
                </c:pt>
                <c:pt idx="3578">
                  <c:v>540.0</c:v>
                </c:pt>
                <c:pt idx="3579">
                  <c:v>540.0</c:v>
                </c:pt>
                <c:pt idx="3580">
                  <c:v>540.0</c:v>
                </c:pt>
                <c:pt idx="3581">
                  <c:v>540.0</c:v>
                </c:pt>
                <c:pt idx="3582">
                  <c:v>540.0</c:v>
                </c:pt>
                <c:pt idx="3583">
                  <c:v>540.0</c:v>
                </c:pt>
                <c:pt idx="3584">
                  <c:v>541.0</c:v>
                </c:pt>
                <c:pt idx="3585">
                  <c:v>541.0</c:v>
                </c:pt>
                <c:pt idx="3586">
                  <c:v>541.0</c:v>
                </c:pt>
                <c:pt idx="3587">
                  <c:v>541.0</c:v>
                </c:pt>
                <c:pt idx="3588">
                  <c:v>541.0</c:v>
                </c:pt>
                <c:pt idx="3589">
                  <c:v>541.0</c:v>
                </c:pt>
                <c:pt idx="3590">
                  <c:v>541.0</c:v>
                </c:pt>
                <c:pt idx="3591">
                  <c:v>541.0</c:v>
                </c:pt>
                <c:pt idx="3592">
                  <c:v>541.0</c:v>
                </c:pt>
                <c:pt idx="3593">
                  <c:v>541.0</c:v>
                </c:pt>
                <c:pt idx="3594">
                  <c:v>541.0</c:v>
                </c:pt>
                <c:pt idx="3595">
                  <c:v>541.0</c:v>
                </c:pt>
                <c:pt idx="3596">
                  <c:v>541.0</c:v>
                </c:pt>
                <c:pt idx="3597">
                  <c:v>541.0</c:v>
                </c:pt>
                <c:pt idx="3598">
                  <c:v>541.0</c:v>
                </c:pt>
                <c:pt idx="3599">
                  <c:v>541.0</c:v>
                </c:pt>
                <c:pt idx="3600">
                  <c:v>541.0</c:v>
                </c:pt>
                <c:pt idx="3601">
                  <c:v>541.0</c:v>
                </c:pt>
                <c:pt idx="3602">
                  <c:v>541.0</c:v>
                </c:pt>
                <c:pt idx="3603">
                  <c:v>541.0</c:v>
                </c:pt>
                <c:pt idx="3604">
                  <c:v>541.0</c:v>
                </c:pt>
                <c:pt idx="3605">
                  <c:v>541.0</c:v>
                </c:pt>
                <c:pt idx="3606">
                  <c:v>541.0</c:v>
                </c:pt>
                <c:pt idx="3607">
                  <c:v>541.0</c:v>
                </c:pt>
                <c:pt idx="3608">
                  <c:v>541.0</c:v>
                </c:pt>
                <c:pt idx="3609">
                  <c:v>541.0</c:v>
                </c:pt>
                <c:pt idx="3610">
                  <c:v>541.0</c:v>
                </c:pt>
                <c:pt idx="3611">
                  <c:v>542.0</c:v>
                </c:pt>
                <c:pt idx="3612">
                  <c:v>542.0</c:v>
                </c:pt>
                <c:pt idx="3613">
                  <c:v>542.0</c:v>
                </c:pt>
                <c:pt idx="3614">
                  <c:v>542.0</c:v>
                </c:pt>
                <c:pt idx="3615">
                  <c:v>542.0</c:v>
                </c:pt>
                <c:pt idx="3616">
                  <c:v>542.0</c:v>
                </c:pt>
                <c:pt idx="3617">
                  <c:v>542.0</c:v>
                </c:pt>
                <c:pt idx="3618">
                  <c:v>542.0</c:v>
                </c:pt>
                <c:pt idx="3619">
                  <c:v>542.0</c:v>
                </c:pt>
                <c:pt idx="3620">
                  <c:v>542.0</c:v>
                </c:pt>
                <c:pt idx="3621">
                  <c:v>542.0</c:v>
                </c:pt>
                <c:pt idx="3622">
                  <c:v>542.0</c:v>
                </c:pt>
                <c:pt idx="3623">
                  <c:v>542.0</c:v>
                </c:pt>
                <c:pt idx="3624">
                  <c:v>542.0</c:v>
                </c:pt>
                <c:pt idx="3625">
                  <c:v>542.0</c:v>
                </c:pt>
                <c:pt idx="3626">
                  <c:v>542.0</c:v>
                </c:pt>
                <c:pt idx="3627">
                  <c:v>542.0</c:v>
                </c:pt>
                <c:pt idx="3628">
                  <c:v>542.0</c:v>
                </c:pt>
                <c:pt idx="3629">
                  <c:v>542.0</c:v>
                </c:pt>
                <c:pt idx="3630">
                  <c:v>542.0</c:v>
                </c:pt>
                <c:pt idx="3631">
                  <c:v>542.0</c:v>
                </c:pt>
                <c:pt idx="3632">
                  <c:v>542.0</c:v>
                </c:pt>
                <c:pt idx="3633">
                  <c:v>542.0</c:v>
                </c:pt>
                <c:pt idx="3634">
                  <c:v>543.0</c:v>
                </c:pt>
                <c:pt idx="3635">
                  <c:v>543.0</c:v>
                </c:pt>
                <c:pt idx="3636">
                  <c:v>543.0</c:v>
                </c:pt>
                <c:pt idx="3637">
                  <c:v>543.0</c:v>
                </c:pt>
                <c:pt idx="3638">
                  <c:v>543.0</c:v>
                </c:pt>
                <c:pt idx="3639">
                  <c:v>543.0</c:v>
                </c:pt>
                <c:pt idx="3640">
                  <c:v>543.0</c:v>
                </c:pt>
                <c:pt idx="3641">
                  <c:v>543.0</c:v>
                </c:pt>
                <c:pt idx="3642">
                  <c:v>543.0</c:v>
                </c:pt>
                <c:pt idx="3643">
                  <c:v>543.0</c:v>
                </c:pt>
                <c:pt idx="3644">
                  <c:v>543.0</c:v>
                </c:pt>
                <c:pt idx="3645">
                  <c:v>543.0</c:v>
                </c:pt>
                <c:pt idx="3646">
                  <c:v>543.0</c:v>
                </c:pt>
                <c:pt idx="3647">
                  <c:v>543.0</c:v>
                </c:pt>
                <c:pt idx="3648">
                  <c:v>543.0</c:v>
                </c:pt>
                <c:pt idx="3649">
                  <c:v>543.0</c:v>
                </c:pt>
                <c:pt idx="3650">
                  <c:v>544.0</c:v>
                </c:pt>
                <c:pt idx="3651">
                  <c:v>544.0</c:v>
                </c:pt>
                <c:pt idx="3652">
                  <c:v>544.0</c:v>
                </c:pt>
                <c:pt idx="3653">
                  <c:v>544.0</c:v>
                </c:pt>
                <c:pt idx="3654">
                  <c:v>544.0</c:v>
                </c:pt>
                <c:pt idx="3655">
                  <c:v>544.0</c:v>
                </c:pt>
                <c:pt idx="3656">
                  <c:v>544.0</c:v>
                </c:pt>
                <c:pt idx="3657">
                  <c:v>544.0</c:v>
                </c:pt>
                <c:pt idx="3658">
                  <c:v>544.0</c:v>
                </c:pt>
                <c:pt idx="3659">
                  <c:v>544.0</c:v>
                </c:pt>
                <c:pt idx="3660">
                  <c:v>544.0</c:v>
                </c:pt>
                <c:pt idx="3661">
                  <c:v>544.0</c:v>
                </c:pt>
                <c:pt idx="3662">
                  <c:v>544.0</c:v>
                </c:pt>
                <c:pt idx="3663">
                  <c:v>544.0</c:v>
                </c:pt>
                <c:pt idx="3664">
                  <c:v>544.0</c:v>
                </c:pt>
                <c:pt idx="3665">
                  <c:v>544.0</c:v>
                </c:pt>
                <c:pt idx="3666">
                  <c:v>544.0</c:v>
                </c:pt>
                <c:pt idx="3667">
                  <c:v>544.0</c:v>
                </c:pt>
                <c:pt idx="3668">
                  <c:v>544.0</c:v>
                </c:pt>
                <c:pt idx="3669">
                  <c:v>544.0</c:v>
                </c:pt>
                <c:pt idx="3670">
                  <c:v>545.0</c:v>
                </c:pt>
                <c:pt idx="3671">
                  <c:v>545.0</c:v>
                </c:pt>
                <c:pt idx="3672">
                  <c:v>545.0</c:v>
                </c:pt>
                <c:pt idx="3673">
                  <c:v>545.0</c:v>
                </c:pt>
                <c:pt idx="3674">
                  <c:v>545.0</c:v>
                </c:pt>
                <c:pt idx="3675">
                  <c:v>545.0</c:v>
                </c:pt>
                <c:pt idx="3676">
                  <c:v>545.0</c:v>
                </c:pt>
                <c:pt idx="3677">
                  <c:v>545.0</c:v>
                </c:pt>
                <c:pt idx="3678">
                  <c:v>545.0</c:v>
                </c:pt>
                <c:pt idx="3679">
                  <c:v>545.0</c:v>
                </c:pt>
                <c:pt idx="3680">
                  <c:v>545.0</c:v>
                </c:pt>
                <c:pt idx="3681">
                  <c:v>545.0</c:v>
                </c:pt>
                <c:pt idx="3682">
                  <c:v>545.0</c:v>
                </c:pt>
                <c:pt idx="3683">
                  <c:v>545.0</c:v>
                </c:pt>
                <c:pt idx="3684">
                  <c:v>545.0</c:v>
                </c:pt>
                <c:pt idx="3685">
                  <c:v>545.0</c:v>
                </c:pt>
                <c:pt idx="3686">
                  <c:v>545.0</c:v>
                </c:pt>
                <c:pt idx="3687">
                  <c:v>545.0</c:v>
                </c:pt>
                <c:pt idx="3688">
                  <c:v>545.0</c:v>
                </c:pt>
                <c:pt idx="3689">
                  <c:v>546.0</c:v>
                </c:pt>
                <c:pt idx="3690">
                  <c:v>546.0</c:v>
                </c:pt>
                <c:pt idx="3691">
                  <c:v>546.0</c:v>
                </c:pt>
                <c:pt idx="3692">
                  <c:v>546.0</c:v>
                </c:pt>
                <c:pt idx="3693">
                  <c:v>546.0</c:v>
                </c:pt>
                <c:pt idx="3694">
                  <c:v>546.0</c:v>
                </c:pt>
                <c:pt idx="3695">
                  <c:v>546.0</c:v>
                </c:pt>
                <c:pt idx="3696">
                  <c:v>546.0</c:v>
                </c:pt>
                <c:pt idx="3697">
                  <c:v>546.0</c:v>
                </c:pt>
                <c:pt idx="3698">
                  <c:v>546.0</c:v>
                </c:pt>
                <c:pt idx="3699">
                  <c:v>546.0</c:v>
                </c:pt>
                <c:pt idx="3700">
                  <c:v>546.0</c:v>
                </c:pt>
                <c:pt idx="3701">
                  <c:v>546.0</c:v>
                </c:pt>
                <c:pt idx="3702">
                  <c:v>546.0</c:v>
                </c:pt>
                <c:pt idx="3703">
                  <c:v>546.0</c:v>
                </c:pt>
                <c:pt idx="3704">
                  <c:v>546.0</c:v>
                </c:pt>
                <c:pt idx="3705">
                  <c:v>547.0</c:v>
                </c:pt>
                <c:pt idx="3706">
                  <c:v>547.0</c:v>
                </c:pt>
                <c:pt idx="3707">
                  <c:v>547.0</c:v>
                </c:pt>
                <c:pt idx="3708">
                  <c:v>547.0</c:v>
                </c:pt>
                <c:pt idx="3709">
                  <c:v>547.0</c:v>
                </c:pt>
                <c:pt idx="3710">
                  <c:v>547.0</c:v>
                </c:pt>
                <c:pt idx="3711">
                  <c:v>547.0</c:v>
                </c:pt>
                <c:pt idx="3712">
                  <c:v>547.0</c:v>
                </c:pt>
                <c:pt idx="3713">
                  <c:v>547.0</c:v>
                </c:pt>
                <c:pt idx="3714">
                  <c:v>547.0</c:v>
                </c:pt>
                <c:pt idx="3715">
                  <c:v>547.0</c:v>
                </c:pt>
                <c:pt idx="3716">
                  <c:v>547.0</c:v>
                </c:pt>
                <c:pt idx="3717">
                  <c:v>547.0</c:v>
                </c:pt>
                <c:pt idx="3718">
                  <c:v>547.0</c:v>
                </c:pt>
                <c:pt idx="3719">
                  <c:v>547.0</c:v>
                </c:pt>
                <c:pt idx="3720">
                  <c:v>547.0</c:v>
                </c:pt>
                <c:pt idx="3721">
                  <c:v>547.0</c:v>
                </c:pt>
                <c:pt idx="3722">
                  <c:v>547.0</c:v>
                </c:pt>
                <c:pt idx="3723">
                  <c:v>547.0</c:v>
                </c:pt>
                <c:pt idx="3724">
                  <c:v>547.0</c:v>
                </c:pt>
                <c:pt idx="3725">
                  <c:v>547.0</c:v>
                </c:pt>
                <c:pt idx="3726">
                  <c:v>547.0</c:v>
                </c:pt>
                <c:pt idx="3727">
                  <c:v>547.0</c:v>
                </c:pt>
                <c:pt idx="3728">
                  <c:v>547.0</c:v>
                </c:pt>
                <c:pt idx="3729">
                  <c:v>547.0</c:v>
                </c:pt>
                <c:pt idx="3730">
                  <c:v>547.0</c:v>
                </c:pt>
                <c:pt idx="3731">
                  <c:v>547.0</c:v>
                </c:pt>
                <c:pt idx="3732">
                  <c:v>548.0</c:v>
                </c:pt>
                <c:pt idx="3733">
                  <c:v>548.0</c:v>
                </c:pt>
                <c:pt idx="3734">
                  <c:v>548.0</c:v>
                </c:pt>
                <c:pt idx="3735">
                  <c:v>548.0</c:v>
                </c:pt>
                <c:pt idx="3736">
                  <c:v>548.0</c:v>
                </c:pt>
                <c:pt idx="3737">
                  <c:v>548.0</c:v>
                </c:pt>
                <c:pt idx="3738">
                  <c:v>548.0</c:v>
                </c:pt>
                <c:pt idx="3739">
                  <c:v>548.0</c:v>
                </c:pt>
                <c:pt idx="3740">
                  <c:v>548.0</c:v>
                </c:pt>
                <c:pt idx="3741">
                  <c:v>548.0</c:v>
                </c:pt>
                <c:pt idx="3742">
                  <c:v>548.0</c:v>
                </c:pt>
                <c:pt idx="3743">
                  <c:v>548.0</c:v>
                </c:pt>
                <c:pt idx="3744">
                  <c:v>548.0</c:v>
                </c:pt>
                <c:pt idx="3745">
                  <c:v>548.0</c:v>
                </c:pt>
                <c:pt idx="3746">
                  <c:v>548.0</c:v>
                </c:pt>
                <c:pt idx="3747">
                  <c:v>548.0</c:v>
                </c:pt>
                <c:pt idx="3748">
                  <c:v>548.0</c:v>
                </c:pt>
                <c:pt idx="3749">
                  <c:v>548.0</c:v>
                </c:pt>
                <c:pt idx="3750">
                  <c:v>548.0</c:v>
                </c:pt>
                <c:pt idx="3751">
                  <c:v>548.0</c:v>
                </c:pt>
                <c:pt idx="3752">
                  <c:v>548.0</c:v>
                </c:pt>
                <c:pt idx="3753">
                  <c:v>549.0</c:v>
                </c:pt>
                <c:pt idx="3754">
                  <c:v>549.0</c:v>
                </c:pt>
                <c:pt idx="3755">
                  <c:v>549.0</c:v>
                </c:pt>
                <c:pt idx="3756">
                  <c:v>549.0</c:v>
                </c:pt>
                <c:pt idx="3757">
                  <c:v>549.0</c:v>
                </c:pt>
                <c:pt idx="3758">
                  <c:v>549.0</c:v>
                </c:pt>
                <c:pt idx="3759">
                  <c:v>549.0</c:v>
                </c:pt>
                <c:pt idx="3760">
                  <c:v>549.0</c:v>
                </c:pt>
                <c:pt idx="3761">
                  <c:v>549.0</c:v>
                </c:pt>
                <c:pt idx="3762">
                  <c:v>549.0</c:v>
                </c:pt>
                <c:pt idx="3763">
                  <c:v>549.0</c:v>
                </c:pt>
                <c:pt idx="3764">
                  <c:v>549.0</c:v>
                </c:pt>
                <c:pt idx="3765">
                  <c:v>549.0</c:v>
                </c:pt>
                <c:pt idx="3766">
                  <c:v>549.0</c:v>
                </c:pt>
                <c:pt idx="3767">
                  <c:v>549.0</c:v>
                </c:pt>
                <c:pt idx="3768">
                  <c:v>549.0</c:v>
                </c:pt>
                <c:pt idx="3769">
                  <c:v>549.0</c:v>
                </c:pt>
                <c:pt idx="3770">
                  <c:v>549.0</c:v>
                </c:pt>
                <c:pt idx="3771">
                  <c:v>549.0</c:v>
                </c:pt>
                <c:pt idx="3772">
                  <c:v>549.0</c:v>
                </c:pt>
                <c:pt idx="3773">
                  <c:v>549.0</c:v>
                </c:pt>
                <c:pt idx="3774">
                  <c:v>549.0</c:v>
                </c:pt>
                <c:pt idx="3775">
                  <c:v>549.0</c:v>
                </c:pt>
                <c:pt idx="3776">
                  <c:v>550.0</c:v>
                </c:pt>
                <c:pt idx="3777">
                  <c:v>550.0</c:v>
                </c:pt>
                <c:pt idx="3778">
                  <c:v>550.0</c:v>
                </c:pt>
                <c:pt idx="3779">
                  <c:v>550.0</c:v>
                </c:pt>
                <c:pt idx="3780">
                  <c:v>550.0</c:v>
                </c:pt>
                <c:pt idx="3781">
                  <c:v>550.0</c:v>
                </c:pt>
                <c:pt idx="3782">
                  <c:v>550.0</c:v>
                </c:pt>
                <c:pt idx="3783">
                  <c:v>550.0</c:v>
                </c:pt>
                <c:pt idx="3784">
                  <c:v>550.0</c:v>
                </c:pt>
                <c:pt idx="3785">
                  <c:v>550.0</c:v>
                </c:pt>
                <c:pt idx="3786">
                  <c:v>550.0</c:v>
                </c:pt>
                <c:pt idx="3787">
                  <c:v>550.0</c:v>
                </c:pt>
                <c:pt idx="3788">
                  <c:v>550.0</c:v>
                </c:pt>
                <c:pt idx="3789">
                  <c:v>550.0</c:v>
                </c:pt>
                <c:pt idx="3790">
                  <c:v>550.0</c:v>
                </c:pt>
                <c:pt idx="3791">
                  <c:v>550.0</c:v>
                </c:pt>
                <c:pt idx="3792">
                  <c:v>550.0</c:v>
                </c:pt>
                <c:pt idx="3793">
                  <c:v>551.0</c:v>
                </c:pt>
                <c:pt idx="3794">
                  <c:v>551.0</c:v>
                </c:pt>
                <c:pt idx="3795">
                  <c:v>551.0</c:v>
                </c:pt>
                <c:pt idx="3796">
                  <c:v>551.0</c:v>
                </c:pt>
                <c:pt idx="3797">
                  <c:v>551.0</c:v>
                </c:pt>
                <c:pt idx="3798">
                  <c:v>551.0</c:v>
                </c:pt>
                <c:pt idx="3799">
                  <c:v>551.0</c:v>
                </c:pt>
                <c:pt idx="3800">
                  <c:v>551.0</c:v>
                </c:pt>
                <c:pt idx="3801">
                  <c:v>551.0</c:v>
                </c:pt>
                <c:pt idx="3802">
                  <c:v>551.0</c:v>
                </c:pt>
                <c:pt idx="3803">
                  <c:v>551.0</c:v>
                </c:pt>
                <c:pt idx="3804">
                  <c:v>551.0</c:v>
                </c:pt>
                <c:pt idx="3805">
                  <c:v>551.0</c:v>
                </c:pt>
                <c:pt idx="3806">
                  <c:v>551.0</c:v>
                </c:pt>
                <c:pt idx="3807">
                  <c:v>552.0</c:v>
                </c:pt>
                <c:pt idx="3808">
                  <c:v>552.0</c:v>
                </c:pt>
                <c:pt idx="3809">
                  <c:v>552.0</c:v>
                </c:pt>
                <c:pt idx="3810">
                  <c:v>552.0</c:v>
                </c:pt>
                <c:pt idx="3811">
                  <c:v>552.0</c:v>
                </c:pt>
                <c:pt idx="3812">
                  <c:v>552.0</c:v>
                </c:pt>
                <c:pt idx="3813">
                  <c:v>552.0</c:v>
                </c:pt>
                <c:pt idx="3814">
                  <c:v>552.0</c:v>
                </c:pt>
                <c:pt idx="3815">
                  <c:v>552.0</c:v>
                </c:pt>
                <c:pt idx="3816">
                  <c:v>552.0</c:v>
                </c:pt>
                <c:pt idx="3817">
                  <c:v>552.0</c:v>
                </c:pt>
                <c:pt idx="3818">
                  <c:v>552.0</c:v>
                </c:pt>
                <c:pt idx="3819">
                  <c:v>552.0</c:v>
                </c:pt>
                <c:pt idx="3820">
                  <c:v>552.0</c:v>
                </c:pt>
                <c:pt idx="3821">
                  <c:v>552.0</c:v>
                </c:pt>
                <c:pt idx="3822">
                  <c:v>552.0</c:v>
                </c:pt>
                <c:pt idx="3823">
                  <c:v>553.0</c:v>
                </c:pt>
                <c:pt idx="3824">
                  <c:v>553.0</c:v>
                </c:pt>
                <c:pt idx="3825">
                  <c:v>553.0</c:v>
                </c:pt>
                <c:pt idx="3826">
                  <c:v>553.0</c:v>
                </c:pt>
                <c:pt idx="3827">
                  <c:v>553.0</c:v>
                </c:pt>
                <c:pt idx="3828">
                  <c:v>553.0</c:v>
                </c:pt>
                <c:pt idx="3829">
                  <c:v>553.0</c:v>
                </c:pt>
                <c:pt idx="3830">
                  <c:v>553.0</c:v>
                </c:pt>
                <c:pt idx="3831">
                  <c:v>553.0</c:v>
                </c:pt>
                <c:pt idx="3832">
                  <c:v>553.0</c:v>
                </c:pt>
                <c:pt idx="3833">
                  <c:v>553.0</c:v>
                </c:pt>
                <c:pt idx="3834">
                  <c:v>553.0</c:v>
                </c:pt>
                <c:pt idx="3835">
                  <c:v>553.0</c:v>
                </c:pt>
                <c:pt idx="3836">
                  <c:v>553.0</c:v>
                </c:pt>
                <c:pt idx="3837">
                  <c:v>554.0</c:v>
                </c:pt>
                <c:pt idx="3838">
                  <c:v>554.0</c:v>
                </c:pt>
                <c:pt idx="3839">
                  <c:v>554.0</c:v>
                </c:pt>
                <c:pt idx="3840">
                  <c:v>554.0</c:v>
                </c:pt>
                <c:pt idx="3841">
                  <c:v>554.0</c:v>
                </c:pt>
                <c:pt idx="3842">
                  <c:v>554.0</c:v>
                </c:pt>
                <c:pt idx="3843">
                  <c:v>554.0</c:v>
                </c:pt>
                <c:pt idx="3844">
                  <c:v>554.0</c:v>
                </c:pt>
                <c:pt idx="3845">
                  <c:v>554.0</c:v>
                </c:pt>
                <c:pt idx="3846">
                  <c:v>554.0</c:v>
                </c:pt>
                <c:pt idx="3847">
                  <c:v>554.0</c:v>
                </c:pt>
                <c:pt idx="3848">
                  <c:v>554.0</c:v>
                </c:pt>
                <c:pt idx="3849">
                  <c:v>554.0</c:v>
                </c:pt>
                <c:pt idx="3850">
                  <c:v>554.0</c:v>
                </c:pt>
                <c:pt idx="3851">
                  <c:v>554.0</c:v>
                </c:pt>
                <c:pt idx="3852">
                  <c:v>554.0</c:v>
                </c:pt>
                <c:pt idx="3853">
                  <c:v>554.0</c:v>
                </c:pt>
                <c:pt idx="3854">
                  <c:v>554.0</c:v>
                </c:pt>
                <c:pt idx="3855">
                  <c:v>554.0</c:v>
                </c:pt>
                <c:pt idx="3856">
                  <c:v>554.0</c:v>
                </c:pt>
                <c:pt idx="3857">
                  <c:v>554.0</c:v>
                </c:pt>
                <c:pt idx="3858">
                  <c:v>554.0</c:v>
                </c:pt>
                <c:pt idx="3859">
                  <c:v>554.0</c:v>
                </c:pt>
                <c:pt idx="3860">
                  <c:v>554.0</c:v>
                </c:pt>
                <c:pt idx="3861">
                  <c:v>555.0</c:v>
                </c:pt>
                <c:pt idx="3862">
                  <c:v>555.0</c:v>
                </c:pt>
                <c:pt idx="3863">
                  <c:v>555.0</c:v>
                </c:pt>
                <c:pt idx="3864">
                  <c:v>555.0</c:v>
                </c:pt>
                <c:pt idx="3865">
                  <c:v>555.0</c:v>
                </c:pt>
                <c:pt idx="3866">
                  <c:v>555.0</c:v>
                </c:pt>
                <c:pt idx="3867">
                  <c:v>555.0</c:v>
                </c:pt>
                <c:pt idx="3868">
                  <c:v>555.0</c:v>
                </c:pt>
                <c:pt idx="3869">
                  <c:v>555.0</c:v>
                </c:pt>
                <c:pt idx="3870">
                  <c:v>555.0</c:v>
                </c:pt>
                <c:pt idx="3871">
                  <c:v>555.0</c:v>
                </c:pt>
                <c:pt idx="3872">
                  <c:v>555.0</c:v>
                </c:pt>
                <c:pt idx="3873">
                  <c:v>555.0</c:v>
                </c:pt>
                <c:pt idx="3874">
                  <c:v>555.0</c:v>
                </c:pt>
                <c:pt idx="3875">
                  <c:v>555.0</c:v>
                </c:pt>
                <c:pt idx="3876">
                  <c:v>555.0</c:v>
                </c:pt>
                <c:pt idx="3877">
                  <c:v>555.0</c:v>
                </c:pt>
                <c:pt idx="3878">
                  <c:v>556.0</c:v>
                </c:pt>
                <c:pt idx="3879">
                  <c:v>556.0</c:v>
                </c:pt>
                <c:pt idx="3880">
                  <c:v>556.0</c:v>
                </c:pt>
                <c:pt idx="3881">
                  <c:v>556.0</c:v>
                </c:pt>
                <c:pt idx="3882">
                  <c:v>556.0</c:v>
                </c:pt>
                <c:pt idx="3883">
                  <c:v>556.0</c:v>
                </c:pt>
                <c:pt idx="3884">
                  <c:v>556.0</c:v>
                </c:pt>
                <c:pt idx="3885">
                  <c:v>556.0</c:v>
                </c:pt>
                <c:pt idx="3886">
                  <c:v>556.0</c:v>
                </c:pt>
                <c:pt idx="3887">
                  <c:v>556.0</c:v>
                </c:pt>
                <c:pt idx="3888">
                  <c:v>556.0</c:v>
                </c:pt>
                <c:pt idx="3889">
                  <c:v>556.0</c:v>
                </c:pt>
                <c:pt idx="3890">
                  <c:v>556.0</c:v>
                </c:pt>
                <c:pt idx="3891">
                  <c:v>556.0</c:v>
                </c:pt>
                <c:pt idx="3892">
                  <c:v>557.0</c:v>
                </c:pt>
                <c:pt idx="3893">
                  <c:v>557.0</c:v>
                </c:pt>
                <c:pt idx="3894">
                  <c:v>557.0</c:v>
                </c:pt>
                <c:pt idx="3895">
                  <c:v>557.0</c:v>
                </c:pt>
                <c:pt idx="3896">
                  <c:v>557.0</c:v>
                </c:pt>
                <c:pt idx="3897">
                  <c:v>557.0</c:v>
                </c:pt>
                <c:pt idx="3898">
                  <c:v>557.0</c:v>
                </c:pt>
                <c:pt idx="3899">
                  <c:v>557.0</c:v>
                </c:pt>
                <c:pt idx="3900">
                  <c:v>557.0</c:v>
                </c:pt>
                <c:pt idx="3901">
                  <c:v>557.0</c:v>
                </c:pt>
                <c:pt idx="3902">
                  <c:v>557.0</c:v>
                </c:pt>
                <c:pt idx="3903">
                  <c:v>557.0</c:v>
                </c:pt>
                <c:pt idx="3904">
                  <c:v>557.0</c:v>
                </c:pt>
                <c:pt idx="3905">
                  <c:v>557.0</c:v>
                </c:pt>
                <c:pt idx="3906">
                  <c:v>558.0</c:v>
                </c:pt>
                <c:pt idx="3907">
                  <c:v>558.0</c:v>
                </c:pt>
                <c:pt idx="3908">
                  <c:v>558.0</c:v>
                </c:pt>
                <c:pt idx="3909">
                  <c:v>558.0</c:v>
                </c:pt>
                <c:pt idx="3910">
                  <c:v>558.0</c:v>
                </c:pt>
                <c:pt idx="3911">
                  <c:v>558.0</c:v>
                </c:pt>
                <c:pt idx="3912">
                  <c:v>558.0</c:v>
                </c:pt>
                <c:pt idx="3913">
                  <c:v>558.0</c:v>
                </c:pt>
                <c:pt idx="3914">
                  <c:v>558.0</c:v>
                </c:pt>
                <c:pt idx="3915">
                  <c:v>558.0</c:v>
                </c:pt>
                <c:pt idx="3916">
                  <c:v>558.0</c:v>
                </c:pt>
                <c:pt idx="3917">
                  <c:v>558.0</c:v>
                </c:pt>
                <c:pt idx="3918">
                  <c:v>558.0</c:v>
                </c:pt>
                <c:pt idx="3919">
                  <c:v>558.0</c:v>
                </c:pt>
                <c:pt idx="3920">
                  <c:v>558.0</c:v>
                </c:pt>
                <c:pt idx="3921">
                  <c:v>558.0</c:v>
                </c:pt>
                <c:pt idx="3922">
                  <c:v>558.0</c:v>
                </c:pt>
                <c:pt idx="3923">
                  <c:v>558.0</c:v>
                </c:pt>
                <c:pt idx="3924">
                  <c:v>558.0</c:v>
                </c:pt>
                <c:pt idx="3925">
                  <c:v>559.0</c:v>
                </c:pt>
                <c:pt idx="3926">
                  <c:v>559.0</c:v>
                </c:pt>
                <c:pt idx="3927">
                  <c:v>559.0</c:v>
                </c:pt>
                <c:pt idx="3928">
                  <c:v>559.0</c:v>
                </c:pt>
                <c:pt idx="3929">
                  <c:v>559.0</c:v>
                </c:pt>
                <c:pt idx="3930">
                  <c:v>559.0</c:v>
                </c:pt>
                <c:pt idx="3931">
                  <c:v>559.0</c:v>
                </c:pt>
                <c:pt idx="3932">
                  <c:v>559.0</c:v>
                </c:pt>
                <c:pt idx="3933">
                  <c:v>559.0</c:v>
                </c:pt>
                <c:pt idx="3934">
                  <c:v>559.0</c:v>
                </c:pt>
                <c:pt idx="3935">
                  <c:v>559.0</c:v>
                </c:pt>
                <c:pt idx="3936">
                  <c:v>559.0</c:v>
                </c:pt>
                <c:pt idx="3937">
                  <c:v>559.0</c:v>
                </c:pt>
                <c:pt idx="3938">
                  <c:v>559.0</c:v>
                </c:pt>
                <c:pt idx="3939">
                  <c:v>560.0</c:v>
                </c:pt>
                <c:pt idx="3940">
                  <c:v>560.0</c:v>
                </c:pt>
                <c:pt idx="3941">
                  <c:v>560.0</c:v>
                </c:pt>
                <c:pt idx="3942">
                  <c:v>560.0</c:v>
                </c:pt>
                <c:pt idx="3943">
                  <c:v>560.0</c:v>
                </c:pt>
                <c:pt idx="3944">
                  <c:v>560.0</c:v>
                </c:pt>
                <c:pt idx="3945">
                  <c:v>560.0</c:v>
                </c:pt>
                <c:pt idx="3946">
                  <c:v>560.0</c:v>
                </c:pt>
                <c:pt idx="3947">
                  <c:v>560.0</c:v>
                </c:pt>
                <c:pt idx="3948">
                  <c:v>560.0</c:v>
                </c:pt>
                <c:pt idx="3949">
                  <c:v>560.0</c:v>
                </c:pt>
                <c:pt idx="3950">
                  <c:v>560.0</c:v>
                </c:pt>
                <c:pt idx="3951">
                  <c:v>560.0</c:v>
                </c:pt>
                <c:pt idx="3952">
                  <c:v>561.0</c:v>
                </c:pt>
                <c:pt idx="3953">
                  <c:v>561.0</c:v>
                </c:pt>
                <c:pt idx="3954">
                  <c:v>561.0</c:v>
                </c:pt>
                <c:pt idx="3955">
                  <c:v>561.0</c:v>
                </c:pt>
                <c:pt idx="3956">
                  <c:v>561.0</c:v>
                </c:pt>
                <c:pt idx="3957">
                  <c:v>561.0</c:v>
                </c:pt>
                <c:pt idx="3958">
                  <c:v>561.0</c:v>
                </c:pt>
                <c:pt idx="3959">
                  <c:v>561.0</c:v>
                </c:pt>
                <c:pt idx="3960">
                  <c:v>561.0</c:v>
                </c:pt>
                <c:pt idx="3961">
                  <c:v>562.0</c:v>
                </c:pt>
                <c:pt idx="3962">
                  <c:v>562.0</c:v>
                </c:pt>
                <c:pt idx="3963">
                  <c:v>562.0</c:v>
                </c:pt>
                <c:pt idx="3964">
                  <c:v>562.0</c:v>
                </c:pt>
                <c:pt idx="3965">
                  <c:v>562.0</c:v>
                </c:pt>
                <c:pt idx="3966">
                  <c:v>562.0</c:v>
                </c:pt>
                <c:pt idx="3967">
                  <c:v>562.0</c:v>
                </c:pt>
                <c:pt idx="3968">
                  <c:v>562.0</c:v>
                </c:pt>
                <c:pt idx="3969">
                  <c:v>562.0</c:v>
                </c:pt>
                <c:pt idx="3970">
                  <c:v>562.0</c:v>
                </c:pt>
                <c:pt idx="3971">
                  <c:v>563.0</c:v>
                </c:pt>
                <c:pt idx="3972">
                  <c:v>563.0</c:v>
                </c:pt>
                <c:pt idx="3973">
                  <c:v>563.0</c:v>
                </c:pt>
                <c:pt idx="3974">
                  <c:v>563.0</c:v>
                </c:pt>
                <c:pt idx="3975">
                  <c:v>563.0</c:v>
                </c:pt>
                <c:pt idx="3976">
                  <c:v>563.0</c:v>
                </c:pt>
                <c:pt idx="3977">
                  <c:v>563.0</c:v>
                </c:pt>
                <c:pt idx="3978">
                  <c:v>563.0</c:v>
                </c:pt>
                <c:pt idx="3979">
                  <c:v>563.0</c:v>
                </c:pt>
                <c:pt idx="3980">
                  <c:v>563.0</c:v>
                </c:pt>
                <c:pt idx="3981">
                  <c:v>563.0</c:v>
                </c:pt>
                <c:pt idx="3982">
                  <c:v>563.0</c:v>
                </c:pt>
                <c:pt idx="3983">
                  <c:v>564.0</c:v>
                </c:pt>
                <c:pt idx="3984">
                  <c:v>564.0</c:v>
                </c:pt>
                <c:pt idx="3985">
                  <c:v>564.0</c:v>
                </c:pt>
                <c:pt idx="3986">
                  <c:v>564.0</c:v>
                </c:pt>
                <c:pt idx="3987">
                  <c:v>564.0</c:v>
                </c:pt>
                <c:pt idx="3988">
                  <c:v>564.0</c:v>
                </c:pt>
                <c:pt idx="3989">
                  <c:v>564.0</c:v>
                </c:pt>
                <c:pt idx="3990">
                  <c:v>564.0</c:v>
                </c:pt>
                <c:pt idx="3991">
                  <c:v>564.0</c:v>
                </c:pt>
                <c:pt idx="3992">
                  <c:v>564.0</c:v>
                </c:pt>
                <c:pt idx="3993">
                  <c:v>564.0</c:v>
                </c:pt>
                <c:pt idx="3994">
                  <c:v>564.0</c:v>
                </c:pt>
                <c:pt idx="3995">
                  <c:v>564.0</c:v>
                </c:pt>
                <c:pt idx="3996">
                  <c:v>564.0</c:v>
                </c:pt>
                <c:pt idx="3997">
                  <c:v>564.0</c:v>
                </c:pt>
                <c:pt idx="3998">
                  <c:v>564.0</c:v>
                </c:pt>
                <c:pt idx="3999">
                  <c:v>564.0</c:v>
                </c:pt>
                <c:pt idx="4000">
                  <c:v>564.0</c:v>
                </c:pt>
                <c:pt idx="4001">
                  <c:v>565.0</c:v>
                </c:pt>
                <c:pt idx="4002">
                  <c:v>565.0</c:v>
                </c:pt>
                <c:pt idx="4003">
                  <c:v>565.0</c:v>
                </c:pt>
                <c:pt idx="4004">
                  <c:v>565.0</c:v>
                </c:pt>
                <c:pt idx="4005">
                  <c:v>565.0</c:v>
                </c:pt>
                <c:pt idx="4006">
                  <c:v>565.0</c:v>
                </c:pt>
                <c:pt idx="4007">
                  <c:v>565.0</c:v>
                </c:pt>
                <c:pt idx="4008">
                  <c:v>565.0</c:v>
                </c:pt>
                <c:pt idx="4009">
                  <c:v>565.0</c:v>
                </c:pt>
                <c:pt idx="4010">
                  <c:v>565.0</c:v>
                </c:pt>
                <c:pt idx="4011">
                  <c:v>565.0</c:v>
                </c:pt>
                <c:pt idx="4012">
                  <c:v>566.0</c:v>
                </c:pt>
                <c:pt idx="4013">
                  <c:v>566.0</c:v>
                </c:pt>
                <c:pt idx="4014">
                  <c:v>566.0</c:v>
                </c:pt>
                <c:pt idx="4015">
                  <c:v>566.0</c:v>
                </c:pt>
                <c:pt idx="4016">
                  <c:v>566.0</c:v>
                </c:pt>
                <c:pt idx="4017">
                  <c:v>566.0</c:v>
                </c:pt>
                <c:pt idx="4018">
                  <c:v>566.0</c:v>
                </c:pt>
                <c:pt idx="4019">
                  <c:v>566.0</c:v>
                </c:pt>
                <c:pt idx="4020">
                  <c:v>566.0</c:v>
                </c:pt>
                <c:pt idx="4021">
                  <c:v>566.0</c:v>
                </c:pt>
                <c:pt idx="4022">
                  <c:v>566.0</c:v>
                </c:pt>
                <c:pt idx="4023">
                  <c:v>566.0</c:v>
                </c:pt>
                <c:pt idx="4024">
                  <c:v>566.0</c:v>
                </c:pt>
                <c:pt idx="4025">
                  <c:v>567.0</c:v>
                </c:pt>
                <c:pt idx="4026">
                  <c:v>567.0</c:v>
                </c:pt>
                <c:pt idx="4027">
                  <c:v>567.0</c:v>
                </c:pt>
                <c:pt idx="4028">
                  <c:v>567.0</c:v>
                </c:pt>
                <c:pt idx="4029">
                  <c:v>567.0</c:v>
                </c:pt>
                <c:pt idx="4030">
                  <c:v>567.0</c:v>
                </c:pt>
                <c:pt idx="4031">
                  <c:v>567.0</c:v>
                </c:pt>
                <c:pt idx="4032">
                  <c:v>567.0</c:v>
                </c:pt>
                <c:pt idx="4033">
                  <c:v>568.0</c:v>
                </c:pt>
                <c:pt idx="4034">
                  <c:v>568.0</c:v>
                </c:pt>
                <c:pt idx="4035">
                  <c:v>568.0</c:v>
                </c:pt>
                <c:pt idx="4036">
                  <c:v>568.0</c:v>
                </c:pt>
                <c:pt idx="4037">
                  <c:v>568.0</c:v>
                </c:pt>
                <c:pt idx="4038">
                  <c:v>568.0</c:v>
                </c:pt>
                <c:pt idx="4039">
                  <c:v>568.0</c:v>
                </c:pt>
                <c:pt idx="4040">
                  <c:v>568.0</c:v>
                </c:pt>
                <c:pt idx="4041">
                  <c:v>568.0</c:v>
                </c:pt>
                <c:pt idx="4042">
                  <c:v>568.0</c:v>
                </c:pt>
                <c:pt idx="4043">
                  <c:v>568.0</c:v>
                </c:pt>
                <c:pt idx="4044">
                  <c:v>568.0</c:v>
                </c:pt>
                <c:pt idx="4045">
                  <c:v>569.0</c:v>
                </c:pt>
                <c:pt idx="4046">
                  <c:v>569.0</c:v>
                </c:pt>
                <c:pt idx="4047">
                  <c:v>569.0</c:v>
                </c:pt>
                <c:pt idx="4048">
                  <c:v>569.0</c:v>
                </c:pt>
                <c:pt idx="4049">
                  <c:v>569.0</c:v>
                </c:pt>
                <c:pt idx="4050">
                  <c:v>569.0</c:v>
                </c:pt>
                <c:pt idx="4051">
                  <c:v>569.0</c:v>
                </c:pt>
                <c:pt idx="4052">
                  <c:v>569.0</c:v>
                </c:pt>
                <c:pt idx="4053">
                  <c:v>569.0</c:v>
                </c:pt>
                <c:pt idx="4054">
                  <c:v>569.0</c:v>
                </c:pt>
                <c:pt idx="4055">
                  <c:v>569.0</c:v>
                </c:pt>
                <c:pt idx="4056">
                  <c:v>570.0</c:v>
                </c:pt>
                <c:pt idx="4057">
                  <c:v>570.0</c:v>
                </c:pt>
                <c:pt idx="4058">
                  <c:v>570.0</c:v>
                </c:pt>
                <c:pt idx="4059">
                  <c:v>570.0</c:v>
                </c:pt>
                <c:pt idx="4060">
                  <c:v>570.0</c:v>
                </c:pt>
                <c:pt idx="4061">
                  <c:v>570.0</c:v>
                </c:pt>
                <c:pt idx="4062">
                  <c:v>570.0</c:v>
                </c:pt>
                <c:pt idx="4063">
                  <c:v>570.0</c:v>
                </c:pt>
                <c:pt idx="4064">
                  <c:v>570.0</c:v>
                </c:pt>
                <c:pt idx="4065">
                  <c:v>570.0</c:v>
                </c:pt>
                <c:pt idx="4066">
                  <c:v>570.0</c:v>
                </c:pt>
                <c:pt idx="4067">
                  <c:v>570.0</c:v>
                </c:pt>
                <c:pt idx="4068">
                  <c:v>571.0</c:v>
                </c:pt>
                <c:pt idx="4069">
                  <c:v>571.0</c:v>
                </c:pt>
                <c:pt idx="4070">
                  <c:v>571.0</c:v>
                </c:pt>
                <c:pt idx="4071">
                  <c:v>571.0</c:v>
                </c:pt>
                <c:pt idx="4072">
                  <c:v>571.0</c:v>
                </c:pt>
                <c:pt idx="4073">
                  <c:v>571.0</c:v>
                </c:pt>
                <c:pt idx="4074">
                  <c:v>571.0</c:v>
                </c:pt>
                <c:pt idx="4075">
                  <c:v>571.0</c:v>
                </c:pt>
                <c:pt idx="4076">
                  <c:v>571.0</c:v>
                </c:pt>
                <c:pt idx="4077">
                  <c:v>571.0</c:v>
                </c:pt>
                <c:pt idx="4078">
                  <c:v>571.0</c:v>
                </c:pt>
                <c:pt idx="4079">
                  <c:v>572.0</c:v>
                </c:pt>
                <c:pt idx="4080">
                  <c:v>572.0</c:v>
                </c:pt>
                <c:pt idx="4081">
                  <c:v>572.0</c:v>
                </c:pt>
                <c:pt idx="4082">
                  <c:v>572.0</c:v>
                </c:pt>
                <c:pt idx="4083">
                  <c:v>572.0</c:v>
                </c:pt>
                <c:pt idx="4084">
                  <c:v>572.0</c:v>
                </c:pt>
                <c:pt idx="4085">
                  <c:v>572.0</c:v>
                </c:pt>
                <c:pt idx="4086">
                  <c:v>572.0</c:v>
                </c:pt>
                <c:pt idx="4087">
                  <c:v>572.0</c:v>
                </c:pt>
                <c:pt idx="4088">
                  <c:v>572.0</c:v>
                </c:pt>
                <c:pt idx="4089">
                  <c:v>573.0</c:v>
                </c:pt>
                <c:pt idx="4090">
                  <c:v>573.0</c:v>
                </c:pt>
                <c:pt idx="4091">
                  <c:v>573.0</c:v>
                </c:pt>
                <c:pt idx="4092">
                  <c:v>573.0</c:v>
                </c:pt>
                <c:pt idx="4093">
                  <c:v>574.0</c:v>
                </c:pt>
                <c:pt idx="4094">
                  <c:v>574.0</c:v>
                </c:pt>
                <c:pt idx="4095">
                  <c:v>574.0</c:v>
                </c:pt>
                <c:pt idx="4096">
                  <c:v>574.0</c:v>
                </c:pt>
                <c:pt idx="4097">
                  <c:v>574.0</c:v>
                </c:pt>
                <c:pt idx="4098">
                  <c:v>574.0</c:v>
                </c:pt>
                <c:pt idx="4099">
                  <c:v>574.0</c:v>
                </c:pt>
                <c:pt idx="4100">
                  <c:v>575.0</c:v>
                </c:pt>
                <c:pt idx="4101">
                  <c:v>575.0</c:v>
                </c:pt>
                <c:pt idx="4102">
                  <c:v>575.0</c:v>
                </c:pt>
                <c:pt idx="4103">
                  <c:v>575.0</c:v>
                </c:pt>
                <c:pt idx="4104">
                  <c:v>575.0</c:v>
                </c:pt>
                <c:pt idx="4105">
                  <c:v>575.0</c:v>
                </c:pt>
                <c:pt idx="4106">
                  <c:v>575.0</c:v>
                </c:pt>
                <c:pt idx="4107">
                  <c:v>575.0</c:v>
                </c:pt>
                <c:pt idx="4108">
                  <c:v>575.0</c:v>
                </c:pt>
                <c:pt idx="4109">
                  <c:v>575.0</c:v>
                </c:pt>
                <c:pt idx="4110">
                  <c:v>575.0</c:v>
                </c:pt>
                <c:pt idx="4111">
                  <c:v>575.0</c:v>
                </c:pt>
                <c:pt idx="4112">
                  <c:v>575.0</c:v>
                </c:pt>
                <c:pt idx="4113">
                  <c:v>575.0</c:v>
                </c:pt>
                <c:pt idx="4114">
                  <c:v>575.0</c:v>
                </c:pt>
                <c:pt idx="4115">
                  <c:v>575.0</c:v>
                </c:pt>
                <c:pt idx="4116">
                  <c:v>575.0</c:v>
                </c:pt>
                <c:pt idx="4117">
                  <c:v>576.0</c:v>
                </c:pt>
                <c:pt idx="4118">
                  <c:v>576.0</c:v>
                </c:pt>
                <c:pt idx="4119">
                  <c:v>576.0</c:v>
                </c:pt>
                <c:pt idx="4120">
                  <c:v>576.0</c:v>
                </c:pt>
                <c:pt idx="4121">
                  <c:v>576.0</c:v>
                </c:pt>
                <c:pt idx="4122">
                  <c:v>577.0</c:v>
                </c:pt>
                <c:pt idx="4123">
                  <c:v>577.0</c:v>
                </c:pt>
                <c:pt idx="4124">
                  <c:v>577.0</c:v>
                </c:pt>
                <c:pt idx="4125">
                  <c:v>577.0</c:v>
                </c:pt>
                <c:pt idx="4126">
                  <c:v>577.0</c:v>
                </c:pt>
                <c:pt idx="4127">
                  <c:v>577.0</c:v>
                </c:pt>
                <c:pt idx="4128">
                  <c:v>577.0</c:v>
                </c:pt>
                <c:pt idx="4129">
                  <c:v>577.0</c:v>
                </c:pt>
                <c:pt idx="4130">
                  <c:v>577.0</c:v>
                </c:pt>
                <c:pt idx="4131">
                  <c:v>577.0</c:v>
                </c:pt>
                <c:pt idx="4132">
                  <c:v>578.0</c:v>
                </c:pt>
                <c:pt idx="4133">
                  <c:v>578.0</c:v>
                </c:pt>
                <c:pt idx="4134">
                  <c:v>578.0</c:v>
                </c:pt>
                <c:pt idx="4135">
                  <c:v>579.0</c:v>
                </c:pt>
                <c:pt idx="4136">
                  <c:v>579.0</c:v>
                </c:pt>
                <c:pt idx="4137">
                  <c:v>579.0</c:v>
                </c:pt>
                <c:pt idx="4138">
                  <c:v>579.0</c:v>
                </c:pt>
                <c:pt idx="4139">
                  <c:v>579.0</c:v>
                </c:pt>
                <c:pt idx="4140">
                  <c:v>579.0</c:v>
                </c:pt>
                <c:pt idx="4141">
                  <c:v>580.0</c:v>
                </c:pt>
                <c:pt idx="4142">
                  <c:v>580.0</c:v>
                </c:pt>
                <c:pt idx="4143">
                  <c:v>580.0</c:v>
                </c:pt>
                <c:pt idx="4144">
                  <c:v>580.0</c:v>
                </c:pt>
                <c:pt idx="4145">
                  <c:v>580.0</c:v>
                </c:pt>
                <c:pt idx="4146">
                  <c:v>581.0</c:v>
                </c:pt>
                <c:pt idx="4147">
                  <c:v>581.0</c:v>
                </c:pt>
                <c:pt idx="4148">
                  <c:v>582.0</c:v>
                </c:pt>
                <c:pt idx="4149">
                  <c:v>582.0</c:v>
                </c:pt>
                <c:pt idx="4150">
                  <c:v>582.0</c:v>
                </c:pt>
                <c:pt idx="4151">
                  <c:v>582.0</c:v>
                </c:pt>
                <c:pt idx="4152">
                  <c:v>582.0</c:v>
                </c:pt>
                <c:pt idx="4153">
                  <c:v>582.0</c:v>
                </c:pt>
                <c:pt idx="4154">
                  <c:v>583.0</c:v>
                </c:pt>
                <c:pt idx="4155">
                  <c:v>583.0</c:v>
                </c:pt>
                <c:pt idx="4156">
                  <c:v>583.0</c:v>
                </c:pt>
                <c:pt idx="4157">
                  <c:v>583.0</c:v>
                </c:pt>
                <c:pt idx="4158">
                  <c:v>583.0</c:v>
                </c:pt>
                <c:pt idx="4159">
                  <c:v>584.0</c:v>
                </c:pt>
                <c:pt idx="4160">
                  <c:v>584.0</c:v>
                </c:pt>
                <c:pt idx="4161">
                  <c:v>584.0</c:v>
                </c:pt>
                <c:pt idx="4162">
                  <c:v>584.0</c:v>
                </c:pt>
                <c:pt idx="4163">
                  <c:v>584.0</c:v>
                </c:pt>
                <c:pt idx="4164">
                  <c:v>584.0</c:v>
                </c:pt>
                <c:pt idx="4165">
                  <c:v>584.0</c:v>
                </c:pt>
                <c:pt idx="4166">
                  <c:v>585.0</c:v>
                </c:pt>
                <c:pt idx="4167">
                  <c:v>585.0</c:v>
                </c:pt>
                <c:pt idx="4168">
                  <c:v>586.0</c:v>
                </c:pt>
                <c:pt idx="4169">
                  <c:v>586.0</c:v>
                </c:pt>
                <c:pt idx="4170">
                  <c:v>586.0</c:v>
                </c:pt>
                <c:pt idx="4171">
                  <c:v>586.0</c:v>
                </c:pt>
                <c:pt idx="4172">
                  <c:v>586.0</c:v>
                </c:pt>
                <c:pt idx="4173">
                  <c:v>586.0</c:v>
                </c:pt>
                <c:pt idx="4174">
                  <c:v>587.0</c:v>
                </c:pt>
                <c:pt idx="4175">
                  <c:v>587.0</c:v>
                </c:pt>
                <c:pt idx="4176">
                  <c:v>587.0</c:v>
                </c:pt>
                <c:pt idx="4177">
                  <c:v>587.0</c:v>
                </c:pt>
                <c:pt idx="4178">
                  <c:v>588.0</c:v>
                </c:pt>
                <c:pt idx="4179">
                  <c:v>588.0</c:v>
                </c:pt>
                <c:pt idx="4180">
                  <c:v>588.0</c:v>
                </c:pt>
                <c:pt idx="4181">
                  <c:v>588.0</c:v>
                </c:pt>
                <c:pt idx="4182">
                  <c:v>589.0</c:v>
                </c:pt>
                <c:pt idx="4183">
                  <c:v>589.0</c:v>
                </c:pt>
                <c:pt idx="4184">
                  <c:v>589.0</c:v>
                </c:pt>
                <c:pt idx="4185">
                  <c:v>589.0</c:v>
                </c:pt>
                <c:pt idx="4186">
                  <c:v>590.0</c:v>
                </c:pt>
                <c:pt idx="4187">
                  <c:v>590.0</c:v>
                </c:pt>
                <c:pt idx="4188">
                  <c:v>590.0</c:v>
                </c:pt>
                <c:pt idx="4189">
                  <c:v>590.0</c:v>
                </c:pt>
                <c:pt idx="4190">
                  <c:v>591.0</c:v>
                </c:pt>
                <c:pt idx="4191">
                  <c:v>591.0</c:v>
                </c:pt>
                <c:pt idx="4192">
                  <c:v>591.0</c:v>
                </c:pt>
                <c:pt idx="4193">
                  <c:v>592.0</c:v>
                </c:pt>
                <c:pt idx="4194">
                  <c:v>592.0</c:v>
                </c:pt>
                <c:pt idx="4195">
                  <c:v>593.0</c:v>
                </c:pt>
                <c:pt idx="4196">
                  <c:v>593.0</c:v>
                </c:pt>
                <c:pt idx="4197">
                  <c:v>593.0</c:v>
                </c:pt>
                <c:pt idx="4198">
                  <c:v>593.0</c:v>
                </c:pt>
                <c:pt idx="4199">
                  <c:v>594.0</c:v>
                </c:pt>
                <c:pt idx="4200">
                  <c:v>595.0</c:v>
                </c:pt>
                <c:pt idx="4201">
                  <c:v>595.0</c:v>
                </c:pt>
                <c:pt idx="4202">
                  <c:v>595.0</c:v>
                </c:pt>
                <c:pt idx="4203">
                  <c:v>595.0</c:v>
                </c:pt>
                <c:pt idx="4204">
                  <c:v>595.0</c:v>
                </c:pt>
                <c:pt idx="4205">
                  <c:v>595.0</c:v>
                </c:pt>
                <c:pt idx="4206">
                  <c:v>595.0</c:v>
                </c:pt>
                <c:pt idx="4207">
                  <c:v>596.0</c:v>
                </c:pt>
                <c:pt idx="4208">
                  <c:v>597.0</c:v>
                </c:pt>
                <c:pt idx="4209">
                  <c:v>597.0</c:v>
                </c:pt>
                <c:pt idx="4210">
                  <c:v>597.0</c:v>
                </c:pt>
                <c:pt idx="4211">
                  <c:v>598.0</c:v>
                </c:pt>
                <c:pt idx="4212">
                  <c:v>599.0</c:v>
                </c:pt>
                <c:pt idx="4213">
                  <c:v>599.0</c:v>
                </c:pt>
                <c:pt idx="4214">
                  <c:v>600.0</c:v>
                </c:pt>
                <c:pt idx="4215">
                  <c:v>600.0</c:v>
                </c:pt>
                <c:pt idx="4216">
                  <c:v>600.0</c:v>
                </c:pt>
                <c:pt idx="4217">
                  <c:v>600.0</c:v>
                </c:pt>
                <c:pt idx="4218">
                  <c:v>601.0</c:v>
                </c:pt>
                <c:pt idx="4219">
                  <c:v>601.0</c:v>
                </c:pt>
                <c:pt idx="4220">
                  <c:v>602.0</c:v>
                </c:pt>
                <c:pt idx="4221">
                  <c:v>602.0</c:v>
                </c:pt>
                <c:pt idx="4222">
                  <c:v>602.0</c:v>
                </c:pt>
                <c:pt idx="4223">
                  <c:v>604.0</c:v>
                </c:pt>
                <c:pt idx="4224">
                  <c:v>605.0</c:v>
                </c:pt>
                <c:pt idx="4225">
                  <c:v>606.0</c:v>
                </c:pt>
                <c:pt idx="4226">
                  <c:v>607.0</c:v>
                </c:pt>
                <c:pt idx="4227">
                  <c:v>608.0</c:v>
                </c:pt>
                <c:pt idx="4228">
                  <c:v>608.0</c:v>
                </c:pt>
                <c:pt idx="4229">
                  <c:v>608.0</c:v>
                </c:pt>
                <c:pt idx="4230">
                  <c:v>611.0</c:v>
                </c:pt>
                <c:pt idx="4231">
                  <c:v>612.0</c:v>
                </c:pt>
                <c:pt idx="4232">
                  <c:v>613.0</c:v>
                </c:pt>
                <c:pt idx="4233">
                  <c:v>614.0</c:v>
                </c:pt>
                <c:pt idx="4234">
                  <c:v>617.0</c:v>
                </c:pt>
                <c:pt idx="4235">
                  <c:v>617.0</c:v>
                </c:pt>
                <c:pt idx="4236">
                  <c:v>619.0</c:v>
                </c:pt>
                <c:pt idx="4237">
                  <c:v>620.0</c:v>
                </c:pt>
                <c:pt idx="4238">
                  <c:v>629.0</c:v>
                </c:pt>
                <c:pt idx="4239">
                  <c:v>638.0</c:v>
                </c:pt>
                <c:pt idx="4240">
                  <c:v>652.0</c:v>
                </c:pt>
              </c:numCache>
            </c:numRef>
          </c:yVal>
          <c:smooth val="0"/>
          <c:extLst xmlns:c16r2="http://schemas.microsoft.com/office/drawing/2015/06/chart">
            <c:ext xmlns:c16="http://schemas.microsoft.com/office/drawing/2014/chart" uri="{C3380CC4-5D6E-409C-BE32-E72D297353CC}">
              <c16:uniqueId val="{00000000-7CFB-48F7-B1DC-D2B180DDBD16}"/>
            </c:ext>
          </c:extLst>
        </c:ser>
        <c:dLbls>
          <c:showLegendKey val="0"/>
          <c:showVal val="0"/>
          <c:showCatName val="0"/>
          <c:showSerName val="0"/>
          <c:showPercent val="0"/>
          <c:showBubbleSize val="0"/>
        </c:dLbls>
        <c:axId val="2138646120"/>
        <c:axId val="2138649720"/>
      </c:scatterChart>
      <c:valAx>
        <c:axId val="2138646120"/>
        <c:scaling>
          <c:orientation val="minMax"/>
          <c:max val="2.5"/>
          <c:min val="-0.5"/>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1" i="0" u="none" strike="noStrike" kern="1200" spc="0" baseline="0">
                <a:solidFill>
                  <a:schemeClr val="dk1">
                    <a:lumMod val="65000"/>
                    <a:lumOff val="35000"/>
                  </a:schemeClr>
                </a:solidFill>
                <a:latin typeface="+mn-lt"/>
                <a:ea typeface="+mn-ea"/>
                <a:cs typeface="+mn-cs"/>
              </a:defRPr>
            </a:pPr>
            <a:endParaRPr lang="en-US"/>
          </a:p>
        </c:txPr>
        <c:crossAx val="2138649720"/>
        <c:crosses val="autoZero"/>
        <c:crossBetween val="midCat"/>
      </c:valAx>
      <c:valAx>
        <c:axId val="2138649720"/>
        <c:scaling>
          <c:orientation val="minMax"/>
          <c:max val="750.0"/>
          <c:min val="30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1" i="0" u="none" strike="noStrike" kern="1200" spc="0" baseline="0">
                <a:solidFill>
                  <a:schemeClr val="dk1">
                    <a:lumMod val="65000"/>
                    <a:lumOff val="35000"/>
                  </a:schemeClr>
                </a:solidFill>
                <a:latin typeface="+mn-lt"/>
                <a:ea typeface="+mn-ea"/>
                <a:cs typeface="+mn-cs"/>
              </a:defRPr>
            </a:pPr>
            <a:endParaRPr lang="en-US"/>
          </a:p>
        </c:txPr>
        <c:crossAx val="2138646120"/>
        <c:crossesAt val="-0.5"/>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65111305531253"/>
          <c:y val="0.0414996481872385"/>
          <c:w val="0.854862326236998"/>
          <c:h val="0.833799577824686"/>
        </c:manualLayout>
      </c:layout>
      <c:scatterChart>
        <c:scatterStyle val="lineMarker"/>
        <c:varyColors val="0"/>
        <c:ser>
          <c:idx val="0"/>
          <c:order val="0"/>
          <c:tx>
            <c:strRef>
              <c:f>Reading!$V$15</c:f>
              <c:strCache>
                <c:ptCount val="1"/>
                <c:pt idx="0">
                  <c:v>Yr 5 2017</c:v>
                </c:pt>
              </c:strCache>
            </c:strRef>
          </c:tx>
          <c:spPr>
            <a:ln w="19050" cap="rnd">
              <a:noFill/>
              <a:round/>
            </a:ln>
            <a:effectLst/>
          </c:spPr>
          <c:marker>
            <c:symbol val="circle"/>
            <c:size val="5"/>
            <c:spPr>
              <a:solidFill>
                <a:srgbClr val="7030A0"/>
              </a:solidFill>
              <a:ln w="155575">
                <a:solidFill>
                  <a:schemeClr val="accent1"/>
                </a:solidFill>
              </a:ln>
              <a:effectLst/>
            </c:spPr>
          </c:marker>
          <c:dLbls>
            <c:dLbl>
              <c:idx val="0"/>
              <c:layout>
                <c:manualLayout>
                  <c:x val="-0.00409733158355206"/>
                  <c:y val="-0.0115394429862934"/>
                </c:manualLayout>
              </c:layout>
              <c:tx>
                <c:strRef>
                  <c:f>Reading!$T$16</c:f>
                  <c:strCache>
                    <c:ptCount val="1"/>
                    <c:pt idx="0">
                      <c:v>NSW</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{3BC3C2AB-72BB-42AF-8CB2-14E2B82BB162}</c15:txfldGUID>
                      <c15:f>Reading!$T$16</c15:f>
                      <c15:dlblFieldTableCache>
                        <c:ptCount val="1"/>
                        <c:pt idx="0">
                          <c:v>NSW</c:v>
                        </c:pt>
                      </c15:dlblFieldTableCache>
                    </c15:dlblFTEntry>
                  </c15:dlblFieldTable>
                  <c15:showDataLabelsRange val="0"/>
                </c:ext>
              </c:extLst>
            </c:dLbl>
            <c:dLbl>
              <c:idx val="1"/>
              <c:layout>
                <c:manualLayout>
                  <c:x val="-0.0854593175853018"/>
                  <c:y val="0.00470095915268674"/>
                </c:manualLayout>
              </c:layout>
              <c:tx>
                <c:strRef>
                  <c:f>Reading!$T$17</c:f>
                  <c:strCache>
                    <c:ptCount val="1"/>
                    <c:pt idx="0">
                      <c:v>Vic</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{B932ED10-78F7-4D0D-9CE6-84D1A64AFAE0}</c15:txfldGUID>
                      <c15:f>Reading!$T$17</c15:f>
                      <c15:dlblFieldTableCache>
                        <c:ptCount val="1"/>
                        <c:pt idx="0">
                          <c:v>Vic</c:v>
                        </c:pt>
                      </c15:dlblFieldTableCache>
                    </c15:dlblFTEntry>
                  </c15:dlblFieldTable>
                  <c15:showDataLabelsRange val="0"/>
                </c:ext>
              </c:extLst>
            </c:dLbl>
            <c:dLbl>
              <c:idx val="2"/>
              <c:tx>
                <c:strRef>
                  <c:f>Reading!$T$18</c:f>
                  <c:strCache>
                    <c:ptCount val="1"/>
                    <c:pt idx="0">
                      <c:v>Qld</c:v>
                    </c:pt>
                  </c:strCache>
                </c:strRef>
              </c:tx>
              <c:dLblPos val="t"/>
              <c:showLegendKey val="0"/>
              <c:showVal val="1"/>
              <c:showCatName val="0"/>
              <c:showSerName val="0"/>
              <c:showPercent val="0"/>
              <c:showBubbleSize val="0"/>
              <c:extLst>
                <c:ext xmlns:c15="http://schemas.microsoft.com/office/drawing/2012/chart" uri="{CE6537A1-D6FC-4f65-9D91-7224C49458BB}">
                  <c15:layout/>
                  <c15:dlblFieldTable>
                    <c15:dlblFTEntry>
                      <c15:txfldGUID>{FE5163AD-2ACC-4B19-B82C-00163460F9CB}</c15:txfldGUID>
                      <c15:f>Reading!$T$18</c15:f>
                      <c15:dlblFieldTableCache>
                        <c:ptCount val="1"/>
                        <c:pt idx="0">
                          <c:v>Qld</c:v>
                        </c:pt>
                      </c15:dlblFieldTableCache>
                    </c15:dlblFTEntry>
                  </c15:dlblFieldTable>
                  <c15:showDataLabelsRange val="0"/>
                </c:ext>
              </c:extLst>
            </c:dLbl>
            <c:dLbl>
              <c:idx val="3"/>
              <c:layout>
                <c:manualLayout>
                  <c:x val="-0.0197762953241956"/>
                  <c:y val="-0.107344183979558"/>
                </c:manualLayout>
              </c:layout>
              <c:tx>
                <c:strRef>
                  <c:f>Reading!$T$19</c:f>
                  <c:strCache>
                    <c:ptCount val="1"/>
                    <c:pt idx="0">
                      <c:v>WA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{FA8B0D69-E360-45E1-A5BC-BCAC71666249}</c15:txfldGUID>
                      <c15:f>Reading!$T$19</c15:f>
                      <c15:dlblFieldTableCache>
                        <c:ptCount val="1"/>
                        <c:pt idx="0">
                          <c:v>WA</c:v>
                        </c:pt>
                      </c15:dlblFieldTableCache>
                    </c15:dlblFTEntry>
                  </c15:dlblFieldTable>
                  <c15:showDataLabelsRange val="0"/>
                </c:ext>
              </c:extLst>
            </c:dLbl>
            <c:dLbl>
              <c:idx val="4"/>
              <c:layout>
                <c:manualLayout>
                  <c:x val="0.00874611159716146"/>
                  <c:y val="0.00553216309298967"/>
                </c:manualLayout>
              </c:layout>
              <c:tx>
                <c:strRef>
                  <c:f>Reading!$T$20</c:f>
                  <c:strCache>
                    <c:ptCount val="1"/>
                    <c:pt idx="0">
                      <c:v>SA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{14E691E8-125E-4BCC-9254-AE31C6F2E8BA}</c15:txfldGUID>
                      <c15:f>Reading!$T$20</c15:f>
                      <c15:dlblFieldTableCache>
                        <c:ptCount val="1"/>
                        <c:pt idx="0">
                          <c:v>SA</c:v>
                        </c:pt>
                      </c15:dlblFieldTableCache>
                    </c15:dlblFTEntry>
                  </c15:dlblFieldTable>
                  <c15:showDataLabelsRange val="0"/>
                </c:ext>
              </c:extLst>
            </c:dLbl>
            <c:dLbl>
              <c:idx val="5"/>
              <c:layout>
                <c:manualLayout>
                  <c:x val="-0.0307000340235248"/>
                  <c:y val="0.0652540458467578"/>
                </c:manualLayout>
              </c:layout>
              <c:tx>
                <c:strRef>
                  <c:f>Reading!$T$21</c:f>
                  <c:strCache>
                    <c:ptCount val="1"/>
                    <c:pt idx="0">
                      <c:v>Tas</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{B55C71FC-0607-4A2A-9CEE-2178B6EAEEE8}</c15:txfldGUID>
                      <c15:f>Reading!$T$21</c15:f>
                      <c15:dlblFieldTableCache>
                        <c:ptCount val="1"/>
                        <c:pt idx="0">
                          <c:v>Tas</c:v>
                        </c:pt>
                      </c15:dlblFieldTableCache>
                    </c15:dlblFTEntry>
                  </c15:dlblFieldTable>
                  <c15:showDataLabelsRange val="0"/>
                </c:ext>
              </c:extLst>
            </c:dLbl>
            <c:dLbl>
              <c:idx val="6"/>
              <c:layout>
                <c:manualLayout>
                  <c:x val="-0.0447454311266647"/>
                  <c:y val="-0.0673671443913639"/>
                </c:manualLayout>
              </c:layout>
              <c:tx>
                <c:strRef>
                  <c:f>Reading!$T$22</c:f>
                  <c:strCache>
                    <c:ptCount val="1"/>
                    <c:pt idx="0">
                      <c:v>ACT</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{1162B374-9723-4A25-B48E-520CBCC24BD8}</c15:txfldGUID>
                      <c15:f>Reading!$T$22</c15:f>
                      <c15:dlblFieldTableCache>
                        <c:ptCount val="1"/>
                        <c:pt idx="0">
                          <c:v>ACT</c:v>
                        </c:pt>
                      </c15:dlblFieldTableCache>
                    </c15:dlblFTEntry>
                  </c15:dlblFieldTable>
                  <c15:showDataLabelsRange val="0"/>
                </c:ext>
              </c:extLst>
            </c:dLbl>
            <c:dLbl>
              <c:idx val="7"/>
              <c:layout>
                <c:manualLayout>
                  <c:x val="0.00187493924370565"/>
                  <c:y val="-0.0838282783394438"/>
                </c:manualLayout>
              </c:layout>
              <c:tx>
                <c:strRef>
                  <c:f>Reading!$T$23</c:f>
                  <c:strCache>
                    <c:ptCount val="1"/>
                    <c:pt idx="0">
                      <c:v>NT</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{2930EF28-1BFE-49D3-80E5-3C87A6A17C8C}</c15:txfldGUID>
                      <c15:f>Reading!$T$23</c15:f>
                      <c15:dlblFieldTableCache>
                        <c:ptCount val="1"/>
                        <c:pt idx="0">
                          <c:v>NT</c:v>
                        </c:pt>
                      </c15:dlblFieldTableCache>
                    </c15:dlblFTEntry>
                  </c15:dlblFieldTable>
                  <c15:showDataLabelsRange val="0"/>
                </c:ext>
              </c:extLst>
            </c:dLbl>
            <c:spPr>
              <a:solidFill>
                <a:schemeClr val="bg1"/>
              </a:solidFill>
              <a:ln>
                <a:solidFill>
                  <a:schemeClr val="accent1"/>
                </a:solid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Reading!$U$16:$U$23</c:f>
              <c:numCache>
                <c:formatCode>General</c:formatCode>
                <c:ptCount val="8"/>
                <c:pt idx="0">
                  <c:v>0.162127107652399</c:v>
                </c:pt>
                <c:pt idx="1">
                  <c:v>0.15308988764045</c:v>
                </c:pt>
                <c:pt idx="2">
                  <c:v>0.454297407912688</c:v>
                </c:pt>
                <c:pt idx="3">
                  <c:v>0.238003838771593</c:v>
                </c:pt>
                <c:pt idx="4">
                  <c:v>0.257188498402556</c:v>
                </c:pt>
                <c:pt idx="5">
                  <c:v>0.158282208588957</c:v>
                </c:pt>
                <c:pt idx="6">
                  <c:v>0.0479680213191209</c:v>
                </c:pt>
                <c:pt idx="7">
                  <c:v>0.213526159081242</c:v>
                </c:pt>
              </c:numCache>
            </c:numRef>
          </c:xVal>
          <c:yVal>
            <c:numRef>
              <c:f>Reading!$V$16:$V$23</c:f>
              <c:numCache>
                <c:formatCode>General</c:formatCode>
                <c:ptCount val="8"/>
                <c:pt idx="0">
                  <c:v>507.9</c:v>
                </c:pt>
                <c:pt idx="1">
                  <c:v>514.6</c:v>
                </c:pt>
                <c:pt idx="2">
                  <c:v>502.7</c:v>
                </c:pt>
                <c:pt idx="3">
                  <c:v>498.8</c:v>
                </c:pt>
                <c:pt idx="4">
                  <c:v>494.1</c:v>
                </c:pt>
                <c:pt idx="5">
                  <c:v>498.8</c:v>
                </c:pt>
                <c:pt idx="6">
                  <c:v>519.9</c:v>
                </c:pt>
                <c:pt idx="7">
                  <c:v>428.4</c:v>
                </c:pt>
              </c:numCache>
            </c:numRef>
          </c:yVal>
          <c:smooth val="0"/>
        </c:ser>
        <c:dLbls>
          <c:showLegendKey val="0"/>
          <c:showVal val="0"/>
          <c:showCatName val="0"/>
          <c:showSerName val="0"/>
          <c:showPercent val="0"/>
          <c:showBubbleSize val="0"/>
        </c:dLbls>
        <c:axId val="2138466072"/>
        <c:axId val="2138465368"/>
      </c:scatterChart>
      <c:valAx>
        <c:axId val="213846607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38465368"/>
        <c:crosses val="autoZero"/>
        <c:crossBetween val="midCat"/>
      </c:valAx>
      <c:valAx>
        <c:axId val="2138465368"/>
        <c:scaling>
          <c:orientation val="minMax"/>
          <c:min val="420.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38466072"/>
        <c:crosses val="autoZero"/>
        <c:crossBetween val="midCat"/>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drawing1.xml><?xml version="1.0" encoding="utf-8"?>
<c:userShapes xmlns:c="http://schemas.openxmlformats.org/drawingml/2006/chart">
  <cdr:relSizeAnchor xmlns:cdr="http://schemas.openxmlformats.org/drawingml/2006/chartDrawing">
    <cdr:from>
      <cdr:x>0.12717</cdr:x>
      <cdr:y>0.39704</cdr:y>
    </cdr:from>
    <cdr:to>
      <cdr:x>0.15612</cdr:x>
      <cdr:y>0.56008</cdr:y>
    </cdr:to>
    <cdr:sp macro="" textlink="">
      <cdr:nvSpPr>
        <cdr:cNvPr id="2" name="TextBox 1"/>
        <cdr:cNvSpPr txBox="1"/>
      </cdr:nvSpPr>
      <cdr:spPr>
        <a:xfrm xmlns:a="http://schemas.openxmlformats.org/drawingml/2006/main" rot="16200000">
          <a:off x="1338588" y="2319990"/>
          <a:ext cx="851820" cy="36064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latin typeface="Arial" pitchFamily="34" charset="0"/>
              <a:cs typeface="Arial" pitchFamily="34" charset="0"/>
            </a:rPr>
            <a:t>Number </a:t>
          </a:r>
          <a:r>
            <a:rPr lang="en-US" sz="1800" dirty="0">
              <a:latin typeface="Arial" pitchFamily="34" charset="0"/>
              <a:cs typeface="Arial" pitchFamily="34" charset="0"/>
            </a:rPr>
            <a:t>of Effects</a:t>
          </a:r>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0.03279</cdr:y>
    </cdr:from>
    <cdr:to>
      <cdr:x>0.5</cdr:x>
      <cdr:y>0.81967</cdr:y>
    </cdr:to>
    <cdr:cxnSp macro="">
      <cdr:nvCxnSpPr>
        <cdr:cNvPr id="3" name="Straight Connector 2"/>
        <cdr:cNvCxnSpPr/>
      </cdr:nvCxnSpPr>
      <cdr:spPr>
        <a:xfrm xmlns:a="http://schemas.openxmlformats.org/drawingml/2006/main" flipV="1">
          <a:off x="3744416" y="144015"/>
          <a:ext cx="0" cy="3456384"/>
        </a:xfrm>
        <a:prstGeom xmlns:a="http://schemas.openxmlformats.org/drawingml/2006/main" prst="line">
          <a:avLst/>
        </a:prstGeom>
        <a:ln xmlns:a="http://schemas.openxmlformats.org/drawingml/2006/main" w="603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0.04918</cdr:x>
      <cdr:y>0.47727</cdr:y>
    </cdr:from>
    <cdr:to>
      <cdr:x>0.96704</cdr:x>
      <cdr:y>0.48079</cdr:y>
    </cdr:to>
    <cdr:cxnSp macro="">
      <cdr:nvCxnSpPr>
        <cdr:cNvPr id="3" name="Straight Arrow Connector 2"/>
        <cdr:cNvCxnSpPr/>
      </cdr:nvCxnSpPr>
      <cdr:spPr>
        <a:xfrm xmlns:a="http://schemas.openxmlformats.org/drawingml/2006/main" flipV="1">
          <a:off x="424968" y="2736304"/>
          <a:ext cx="7931163" cy="20189"/>
        </a:xfrm>
        <a:prstGeom xmlns:a="http://schemas.openxmlformats.org/drawingml/2006/main" prst="straightConnector1">
          <a:avLst/>
        </a:prstGeom>
        <a:ln xmlns:a="http://schemas.openxmlformats.org/drawingml/2006/main" w="41275">
          <a:solidFill>
            <a:srgbClr val="7030A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0.35988</cdr:x>
      <cdr:y>0</cdr:y>
    </cdr:from>
    <cdr:to>
      <cdr:x>0.3614</cdr:x>
      <cdr:y>0.94109</cdr:y>
    </cdr:to>
    <cdr:cxnSp macro="">
      <cdr:nvCxnSpPr>
        <cdr:cNvPr id="5" name="Straight Arrow Connector 4"/>
        <cdr:cNvCxnSpPr/>
      </cdr:nvCxnSpPr>
      <cdr:spPr>
        <a:xfrm xmlns:a="http://schemas.openxmlformats.org/drawingml/2006/main" flipV="1">
          <a:off x="2894320" y="0"/>
          <a:ext cx="12224" cy="3923746"/>
        </a:xfrm>
        <a:prstGeom xmlns:a="http://schemas.openxmlformats.org/drawingml/2006/main" prst="straightConnector1">
          <a:avLst/>
        </a:prstGeom>
        <a:ln xmlns:a="http://schemas.openxmlformats.org/drawingml/2006/main" w="38100">
          <a:solidFill>
            <a:srgbClr val="7030A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0.06979</cdr:x>
      <cdr:y>0.28299</cdr:y>
    </cdr:from>
    <cdr:to>
      <cdr:x>0.94479</cdr:x>
      <cdr:y>0.28646</cdr:y>
    </cdr:to>
    <cdr:cxnSp macro="">
      <cdr:nvCxnSpPr>
        <cdr:cNvPr id="3" name="Straight Connector 2"/>
        <cdr:cNvCxnSpPr/>
      </cdr:nvCxnSpPr>
      <cdr:spPr>
        <a:xfrm xmlns:a="http://schemas.openxmlformats.org/drawingml/2006/main" flipV="1">
          <a:off x="319088" y="776288"/>
          <a:ext cx="4000500" cy="9525"/>
        </a:xfrm>
        <a:prstGeom xmlns:a="http://schemas.openxmlformats.org/drawingml/2006/main" prst="line">
          <a:avLst/>
        </a:prstGeom>
        <a:ln xmlns:a="http://schemas.openxmlformats.org/drawingml/2006/main" w="349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0.4475</cdr:x>
      <cdr:y>0.05382</cdr:y>
    </cdr:from>
    <cdr:to>
      <cdr:x>0.45104</cdr:x>
      <cdr:y>0.88</cdr:y>
    </cdr:to>
    <cdr:cxnSp macro="">
      <cdr:nvCxnSpPr>
        <cdr:cNvPr id="5" name="Straight Connector 4"/>
        <cdr:cNvCxnSpPr/>
      </cdr:nvCxnSpPr>
      <cdr:spPr>
        <a:xfrm xmlns:a="http://schemas.openxmlformats.org/drawingml/2006/main" flipV="1">
          <a:off x="3682752" y="290660"/>
          <a:ext cx="29127" cy="4461868"/>
        </a:xfrm>
        <a:prstGeom xmlns:a="http://schemas.openxmlformats.org/drawingml/2006/main" prst="line">
          <a:avLst/>
        </a:prstGeom>
        <a:ln xmlns:a="http://schemas.openxmlformats.org/drawingml/2006/main" w="476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6/08/17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dirty="0"/>
          </a:p>
        </p:txBody>
      </p:sp>
    </p:spTree>
    <p:extLst>
      <p:ext uri="{BB962C8B-B14F-4D97-AF65-F5344CB8AC3E}">
        <p14:creationId xmlns:p14="http://schemas.microsoft.com/office/powerpoint/2010/main" val="403026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6/08/17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dirty="0"/>
          </a:p>
        </p:txBody>
      </p:sp>
    </p:spTree>
    <p:extLst>
      <p:ext uri="{BB962C8B-B14F-4D97-AF65-F5344CB8AC3E}">
        <p14:creationId xmlns:p14="http://schemas.microsoft.com/office/powerpoint/2010/main" val="337168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776288"/>
            <a:ext cx="5332412" cy="3998912"/>
          </a:xfrm>
        </p:spPr>
      </p:sp>
      <p:sp>
        <p:nvSpPr>
          <p:cNvPr id="3" name="Notes Placeholder 2"/>
          <p:cNvSpPr>
            <a:spLocks noGrp="1"/>
          </p:cNvSpPr>
          <p:nvPr>
            <p:ph type="body" idx="1"/>
          </p:nvPr>
        </p:nvSpPr>
        <p:spPr/>
        <p:txBody>
          <a:bodyPr/>
          <a:lstStyle/>
          <a:p>
            <a:r>
              <a:rPr lang="en-NZ" dirty="0" smtClean="0"/>
              <a:t>This is the</a:t>
            </a:r>
            <a:r>
              <a:rPr lang="en-NZ" baseline="0" dirty="0" smtClean="0"/>
              <a:t> title slide for session one. </a:t>
            </a:r>
            <a:endParaRPr lang="en-NZ"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04961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96078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7FF4-24B6-6848-BDA7-D6F0472DF0A0}" type="slidenum">
              <a:rPr lang="en-US" smtClean="0"/>
              <a:t>11</a:t>
            </a:fld>
            <a:endParaRPr lang="en-US" dirty="0"/>
          </a:p>
        </p:txBody>
      </p:sp>
    </p:spTree>
    <p:extLst>
      <p:ext uri="{BB962C8B-B14F-4D97-AF65-F5344CB8AC3E}">
        <p14:creationId xmlns:p14="http://schemas.microsoft.com/office/powerpoint/2010/main" val="388151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dirty="0"/>
          </a:p>
        </p:txBody>
      </p:sp>
    </p:spTree>
    <p:extLst>
      <p:ext uri="{BB962C8B-B14F-4D97-AF65-F5344CB8AC3E}">
        <p14:creationId xmlns:p14="http://schemas.microsoft.com/office/powerpoint/2010/main" val="180801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TETER-Totter:  Tschannen-Moran et al. (1998) recognized the contagiousness of a low sense of efficacy in schools and the resultant demoralization. </a:t>
            </a:r>
          </a:p>
          <a:p>
            <a:r>
              <a:rPr lang="en-US" dirty="0"/>
              <a:t>Schools where teachers’ conversations dwell on the insurmountable difficulties of educating students are likely to undermine teachers’ sense of efficacy. Schools where teachers work together to find ways to address the learning, motivation, and behavior problems of their students are likely to enhance teachers’ feelings of efficacy (p 221).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2E7FF4-24B6-6848-BDA7-D6F0472DF0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6741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558276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43000" y="685800"/>
            <a:ext cx="4572000" cy="3429000"/>
          </a:xfrm>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Footer Placeholder 3"/>
          <p:cNvSpPr>
            <a:spLocks noGrp="1"/>
          </p:cNvSpPr>
          <p:nvPr>
            <p:ph type="ftr" sz="quarter" idx="4"/>
          </p:nvPr>
        </p:nvSpPr>
        <p:spPr/>
        <p:txBody>
          <a:bodyPr/>
          <a:lstStyle/>
          <a:p>
            <a:pPr>
              <a:defRPr/>
            </a:pPr>
            <a:endParaRPr lang="en-GB"/>
          </a:p>
        </p:txBody>
      </p:sp>
    </p:spTree>
    <p:extLst>
      <p:ext uri="{BB962C8B-B14F-4D97-AF65-F5344CB8AC3E}">
        <p14:creationId xmlns:p14="http://schemas.microsoft.com/office/powerpoint/2010/main" val="166592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143000" y="685800"/>
            <a:ext cx="4572000" cy="3429000"/>
          </a:xfrm>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Footer Placeholder 3"/>
          <p:cNvSpPr>
            <a:spLocks noGrp="1"/>
          </p:cNvSpPr>
          <p:nvPr>
            <p:ph type="ftr" sz="quarter" idx="4"/>
          </p:nvPr>
        </p:nvSpPr>
        <p:spPr/>
        <p:txBody>
          <a:bodyPr/>
          <a:lstStyle/>
          <a:p>
            <a:pPr>
              <a:defRPr/>
            </a:pPr>
            <a:endParaRPr lang="en-GB"/>
          </a:p>
        </p:txBody>
      </p:sp>
    </p:spTree>
    <p:extLst>
      <p:ext uri="{BB962C8B-B14F-4D97-AF65-F5344CB8AC3E}">
        <p14:creationId xmlns:p14="http://schemas.microsoft.com/office/powerpoint/2010/main" val="2243821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1143000" y="685800"/>
            <a:ext cx="4572000" cy="3429000"/>
          </a:xfrm>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4" name="Footer Placeholder 3"/>
          <p:cNvSpPr>
            <a:spLocks noGrp="1"/>
          </p:cNvSpPr>
          <p:nvPr>
            <p:ph type="ftr" sz="quarter" idx="4"/>
          </p:nvPr>
        </p:nvSpPr>
        <p:spPr/>
        <p:txBody>
          <a:bodyPr/>
          <a:lstStyle/>
          <a:p>
            <a:pPr>
              <a:defRPr/>
            </a:pPr>
            <a:endParaRPr lang="en-GB"/>
          </a:p>
        </p:txBody>
      </p:sp>
    </p:spTree>
    <p:extLst>
      <p:ext uri="{BB962C8B-B14F-4D97-AF65-F5344CB8AC3E}">
        <p14:creationId xmlns:p14="http://schemas.microsoft.com/office/powerpoint/2010/main" val="224392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80ECF193-A3D0-4B64-9D16-03F23C2BA0B5}" type="slidenum">
              <a:rPr lang="en-US" sz="1800" kern="0" smtClean="0">
                <a:solidFill>
                  <a:sysClr val="windowText" lastClr="000000"/>
                </a:solidFill>
              </a:rPr>
              <a:pPr fontAlgn="auto">
                <a:spcBef>
                  <a:spcPts val="0"/>
                </a:spcBef>
                <a:spcAft>
                  <a:spcPts val="0"/>
                </a:spcAft>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79800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264F19D7-B338-4F51-AD9C-17A69A6B720C}" type="slidenum">
              <a:rPr lang="en-US" sz="1800" kern="0" smtClean="0">
                <a:solidFill>
                  <a:sysClr val="windowText" lastClr="000000"/>
                </a:solidFill>
              </a:rPr>
              <a:pPr fontAlgn="auto">
                <a:spcBef>
                  <a:spcPts val="0"/>
                </a:spcBef>
                <a:spcAft>
                  <a:spcPts val="0"/>
                </a:spcAft>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405372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954088" y="504825"/>
            <a:ext cx="4968875" cy="3725863"/>
          </a:xfrm>
          <a:prstGeom prst="rect">
            <a:avLst/>
          </a:prstGeom>
          <a:noFill/>
          <a:ln>
            <a:noFill/>
            <a:miter lim="800000"/>
            <a:headEnd/>
            <a:tailEnd/>
          </a:ln>
        </p:spPr>
      </p:sp>
      <p:sp>
        <p:nvSpPr>
          <p:cNvPr id="60419" name="Notes Placeholder 2"/>
          <p:cNvSpPr>
            <a:spLocks noGrp="1"/>
          </p:cNvSpPr>
          <p:nvPr>
            <p:ph type="body" idx="1"/>
          </p:nvPr>
        </p:nvSpPr>
        <p:spPr bwMode="auto">
          <a:xfrm>
            <a:off x="523281" y="4412537"/>
            <a:ext cx="5760641" cy="4229541"/>
          </a:xfrm>
          <a:prstGeom prst="rect">
            <a:avLst/>
          </a:prstGeom>
          <a:noFill/>
        </p:spPr>
        <p:txBody>
          <a:bodyPr wrap="square" numCol="1" anchor="t" anchorCtr="0" compatLnSpc="1">
            <a:prstTxWarp prst="textNoShape">
              <a:avLst/>
            </a:prstTxWarp>
          </a:bodyPr>
          <a:lstStyle/>
          <a:p>
            <a:r>
              <a:rPr lang="en-NZ" i="1" dirty="0" smtClean="0"/>
              <a:t>Some things we do make student achievement actually go backwards. At zero are the things that have no effect on student achievement. From zero (orange) to blue is where we need to focus our energies. What are the things we can do that will have the biggest effect on student achievement?</a:t>
            </a:r>
          </a:p>
          <a:p>
            <a:endParaRPr lang="en-NZ" dirty="0" smtClean="0"/>
          </a:p>
          <a:p>
            <a:r>
              <a:rPr lang="en-NZ" i="1" dirty="0" smtClean="0"/>
              <a:t>We will show you how to calculate</a:t>
            </a:r>
            <a:r>
              <a:rPr lang="en-NZ" i="1" baseline="0" dirty="0" smtClean="0"/>
              <a:t> an effect size later in the session. In the meantime, what you need to know is that calculating an effect size is easy. You are doing a mathematical operation across two sets of data from the same students – comparing one set of results with another.</a:t>
            </a:r>
          </a:p>
          <a:p>
            <a:endParaRPr lang="en-NZ" i="1" dirty="0" smtClean="0"/>
          </a:p>
          <a:p>
            <a:r>
              <a:rPr lang="en-NZ" i="1" dirty="0" smtClean="0"/>
              <a:t>To help you conceptualise this, an effect size of one is equivalent to two to three years of growth.</a:t>
            </a:r>
          </a:p>
          <a:p>
            <a:endParaRPr lang="en-NZ" i="0" dirty="0" smtClean="0"/>
          </a:p>
        </p:txBody>
      </p:sp>
      <p:sp>
        <p:nvSpPr>
          <p:cNvPr id="5" name="Footer Placeholder 4"/>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72093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xfrm>
            <a:off x="3884614"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CABAAA6-3637-4E55-82D9-BE8CC40E3B83}" type="slidenum">
              <a:rPr lang="en-GB" altLang="en-US" smtClean="0">
                <a:cs typeface="Arial" pitchFamily="34" charset="0"/>
              </a:rPr>
              <a:pPr eaLnBrk="1" fontAlgn="base" hangingPunct="1">
                <a:spcBef>
                  <a:spcPct val="0"/>
                </a:spcBef>
                <a:spcAft>
                  <a:spcPct val="0"/>
                </a:spcAft>
              </a:pPr>
              <a:t>36</a:t>
            </a:fld>
            <a:endParaRPr lang="en-GB" altLang="en-US">
              <a:cs typeface="Arial" pitchFamily="34" charset="0"/>
            </a:endParaRPr>
          </a:p>
        </p:txBody>
      </p:sp>
      <p:sp>
        <p:nvSpPr>
          <p:cNvPr id="2969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itchFamily="34" charset="0"/>
              <a:cs typeface="Arial" pitchFamily="34" charset="0"/>
            </a:endParaRPr>
          </a:p>
        </p:txBody>
      </p:sp>
      <p:sp>
        <p:nvSpPr>
          <p:cNvPr id="29701"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F54C3BA-21C6-4E84-A68F-F445AB8DBB44}" type="slidenum">
              <a:rPr lang="en-US" altLang="en-US" sz="1200"/>
              <a:pPr algn="r" eaLnBrk="1" hangingPunct="1"/>
              <a:t>36</a:t>
            </a:fld>
            <a:endParaRPr lang="en-US" altLang="en-US" sz="1200"/>
          </a:p>
        </p:txBody>
      </p:sp>
    </p:spTree>
    <p:extLst>
      <p:ext uri="{BB962C8B-B14F-4D97-AF65-F5344CB8AC3E}">
        <p14:creationId xmlns:p14="http://schemas.microsoft.com/office/powerpoint/2010/main" val="1761085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itchFamily="34" charset="0"/>
              <a:cs typeface="Arial" pitchFamily="34" charset="0"/>
            </a:endParaRPr>
          </a:p>
        </p:txBody>
      </p:sp>
    </p:spTree>
    <p:extLst>
      <p:ext uri="{BB962C8B-B14F-4D97-AF65-F5344CB8AC3E}">
        <p14:creationId xmlns:p14="http://schemas.microsoft.com/office/powerpoint/2010/main" val="3523539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xfrm>
            <a:off x="3884614"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8AC57E0-4E8D-4DE5-AEE0-6474E9FF1D62}" type="slidenum">
              <a:rPr lang="en-GB" altLang="en-US" smtClean="0">
                <a:cs typeface="Arial" pitchFamily="34" charset="0"/>
              </a:rPr>
              <a:pPr eaLnBrk="1" fontAlgn="base" hangingPunct="1">
                <a:spcBef>
                  <a:spcPct val="0"/>
                </a:spcBef>
                <a:spcAft>
                  <a:spcPct val="0"/>
                </a:spcAft>
              </a:pPr>
              <a:t>38</a:t>
            </a:fld>
            <a:endParaRPr lang="en-GB" altLang="en-US">
              <a:cs typeface="Arial" pitchFamily="34" charset="0"/>
            </a:endParaRPr>
          </a:p>
        </p:txBody>
      </p:sp>
      <p:sp>
        <p:nvSpPr>
          <p:cNvPr id="3379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itchFamily="34" charset="0"/>
              <a:cs typeface="Arial" pitchFamily="34" charset="0"/>
            </a:endParaRPr>
          </a:p>
        </p:txBody>
      </p:sp>
      <p:sp>
        <p:nvSpPr>
          <p:cNvPr id="33797"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45206D5-37A2-4977-92C5-99ADCB62B026}" type="slidenum">
              <a:rPr lang="en-US" altLang="en-US" sz="1200"/>
              <a:pPr algn="r" eaLnBrk="1" hangingPunct="1"/>
              <a:t>38</a:t>
            </a:fld>
            <a:endParaRPr lang="en-US" altLang="en-US" sz="1200"/>
          </a:p>
        </p:txBody>
      </p:sp>
    </p:spTree>
    <p:extLst>
      <p:ext uri="{BB962C8B-B14F-4D97-AF65-F5344CB8AC3E}">
        <p14:creationId xmlns:p14="http://schemas.microsoft.com/office/powerpoint/2010/main" val="3937639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itchFamily="34" charset="0"/>
              <a:cs typeface="Arial" pitchFamily="34" charset="0"/>
            </a:endParaRPr>
          </a:p>
        </p:txBody>
      </p:sp>
    </p:spTree>
    <p:extLst>
      <p:ext uri="{BB962C8B-B14F-4D97-AF65-F5344CB8AC3E}">
        <p14:creationId xmlns:p14="http://schemas.microsoft.com/office/powerpoint/2010/main" val="423076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2F09068-91E9-48FD-9F5C-88415F046362}" type="slidenum">
              <a:rPr lang="en-GB" altLang="en-US" sz="1200"/>
              <a:pPr algn="r" eaLnBrk="1" hangingPunct="1"/>
              <a:t>40</a:t>
            </a:fld>
            <a:endParaRPr lang="en-GB" altLang="en-US" sz="1200"/>
          </a:p>
        </p:txBody>
      </p:sp>
      <p:sp>
        <p:nvSpPr>
          <p:cNvPr id="3686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itchFamily="34" charset="0"/>
              <a:cs typeface="Arial" pitchFamily="34" charset="0"/>
            </a:endParaRPr>
          </a:p>
        </p:txBody>
      </p:sp>
      <p:sp>
        <p:nvSpPr>
          <p:cNvPr id="36869"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56DB199-947B-47FE-A58E-FF010A24E857}" type="slidenum">
              <a:rPr lang="en-US" altLang="en-US" sz="1200"/>
              <a:pPr algn="r" eaLnBrk="1" hangingPunct="1"/>
              <a:t>40</a:t>
            </a:fld>
            <a:endParaRPr lang="en-US" altLang="en-US" sz="1200"/>
          </a:p>
        </p:txBody>
      </p:sp>
    </p:spTree>
    <p:extLst>
      <p:ext uri="{BB962C8B-B14F-4D97-AF65-F5344CB8AC3E}">
        <p14:creationId xmlns:p14="http://schemas.microsoft.com/office/powerpoint/2010/main" val="214457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latin typeface="Arial" pitchFamily="34" charset="0"/>
              <a:cs typeface="Arial" pitchFamily="34" charset="0"/>
            </a:endParaRPr>
          </a:p>
        </p:txBody>
      </p:sp>
      <p:sp>
        <p:nvSpPr>
          <p:cNvPr id="37892" name="Slide Number Placeholder 3"/>
          <p:cNvSpPr>
            <a:spLocks noGrp="1"/>
          </p:cNvSpPr>
          <p:nvPr>
            <p:ph type="sldNum" sz="quarter" idx="5"/>
          </p:nvPr>
        </p:nvSpPr>
        <p:spPr bwMode="auto">
          <a:xfrm>
            <a:off x="3884614"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F197E64-3CCC-4E02-8663-062B29C06C3E}" type="slidenum">
              <a:rPr lang="en-GB" altLang="en-US" smtClean="0">
                <a:cs typeface="Arial" pitchFamily="34" charset="0"/>
              </a:rPr>
              <a:pPr eaLnBrk="1" fontAlgn="base" hangingPunct="1">
                <a:spcBef>
                  <a:spcPct val="0"/>
                </a:spcBef>
                <a:spcAft>
                  <a:spcPct val="0"/>
                </a:spcAft>
              </a:pPr>
              <a:t>41</a:t>
            </a:fld>
            <a:endParaRPr lang="en-GB" altLang="en-US">
              <a:cs typeface="Arial" pitchFamily="34" charset="0"/>
            </a:endParaRPr>
          </a:p>
        </p:txBody>
      </p:sp>
    </p:spTree>
    <p:extLst>
      <p:ext uri="{BB962C8B-B14F-4D97-AF65-F5344CB8AC3E}">
        <p14:creationId xmlns:p14="http://schemas.microsoft.com/office/powerpoint/2010/main" val="997699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xfrm>
            <a:off x="3884614"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53D9A57-AC67-43E3-86C5-2B3A257BD428}" type="slidenum">
              <a:rPr lang="en-GB" altLang="en-US" smtClean="0">
                <a:cs typeface="Arial" pitchFamily="34" charset="0"/>
              </a:rPr>
              <a:pPr eaLnBrk="1" fontAlgn="base" hangingPunct="1">
                <a:spcBef>
                  <a:spcPct val="0"/>
                </a:spcBef>
                <a:spcAft>
                  <a:spcPct val="0"/>
                </a:spcAft>
              </a:pPr>
              <a:t>42</a:t>
            </a:fld>
            <a:endParaRPr lang="en-GB" altLang="en-US">
              <a:cs typeface="Arial" pitchFamily="34" charset="0"/>
            </a:endParaRPr>
          </a:p>
        </p:txBody>
      </p:sp>
      <p:sp>
        <p:nvSpPr>
          <p:cNvPr id="3993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itchFamily="34" charset="0"/>
              <a:cs typeface="Arial" pitchFamily="34" charset="0"/>
            </a:endParaRPr>
          </a:p>
        </p:txBody>
      </p:sp>
      <p:sp>
        <p:nvSpPr>
          <p:cNvPr id="39941"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13EBBC2-031D-4710-BF1B-7965DE715610}" type="slidenum">
              <a:rPr lang="en-US" altLang="en-US" sz="1200"/>
              <a:pPr algn="r" eaLnBrk="1" hangingPunct="1"/>
              <a:t>42</a:t>
            </a:fld>
            <a:endParaRPr lang="en-US" altLang="en-US" sz="1200"/>
          </a:p>
        </p:txBody>
      </p:sp>
    </p:spTree>
    <p:extLst>
      <p:ext uri="{BB962C8B-B14F-4D97-AF65-F5344CB8AC3E}">
        <p14:creationId xmlns:p14="http://schemas.microsoft.com/office/powerpoint/2010/main" val="159671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F519BA-3632-419E-A29E-143085D4D9A0}" type="slidenum">
              <a:rPr lang="en-GB" altLang="en-US">
                <a:cs typeface="Arial" panose="020B0604020202020204" pitchFamily="34" charset="0"/>
              </a:rPr>
              <a:pPr eaLnBrk="1" hangingPunct="1"/>
              <a:t>43</a:t>
            </a:fld>
            <a:endParaRPr lang="en-GB" altLang="en-US">
              <a:cs typeface="Arial" panose="020B0604020202020204" pitchFamily="34" charset="0"/>
            </a:endParaRPr>
          </a:p>
        </p:txBody>
      </p:sp>
      <p:sp>
        <p:nvSpPr>
          <p:cNvPr id="409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09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374FE63-1E1F-404D-9C27-672A8A7BF50F}" type="slidenum">
              <a:rPr lang="en-US" altLang="en-US" sz="1200"/>
              <a:pPr algn="r" eaLnBrk="1" hangingPunct="1"/>
              <a:t>43</a:t>
            </a:fld>
            <a:endParaRPr lang="en-US" altLang="en-US" sz="1200"/>
          </a:p>
        </p:txBody>
      </p:sp>
    </p:spTree>
    <p:extLst>
      <p:ext uri="{BB962C8B-B14F-4D97-AF65-F5344CB8AC3E}">
        <p14:creationId xmlns:p14="http://schemas.microsoft.com/office/powerpoint/2010/main" val="161348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660166-EBB3-4B97-A3E3-DE4850440101}" type="slidenum">
              <a:rPr lang="en-GB" altLang="en-US">
                <a:cs typeface="Arial" panose="020B0604020202020204" pitchFamily="34" charset="0"/>
              </a:rPr>
              <a:pPr eaLnBrk="1" hangingPunct="1"/>
              <a:t>44</a:t>
            </a:fld>
            <a:endParaRPr lang="en-GB" altLang="en-US">
              <a:cs typeface="Arial" panose="020B0604020202020204" pitchFamily="34" charset="0"/>
            </a:endParaRPr>
          </a:p>
        </p:txBody>
      </p:sp>
      <p:sp>
        <p:nvSpPr>
          <p:cNvPr id="4301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30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B82C9CA-2121-49FC-ABBA-1792B14049BB}" type="slidenum">
              <a:rPr lang="en-US" altLang="en-US" sz="1200"/>
              <a:pPr algn="r" eaLnBrk="1" hangingPunct="1"/>
              <a:t>44</a:t>
            </a:fld>
            <a:endParaRPr lang="en-US" altLang="en-US" sz="1200"/>
          </a:p>
        </p:txBody>
      </p:sp>
    </p:spTree>
    <p:extLst>
      <p:ext uri="{BB962C8B-B14F-4D97-AF65-F5344CB8AC3E}">
        <p14:creationId xmlns:p14="http://schemas.microsoft.com/office/powerpoint/2010/main" val="340625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83A563E-030C-41C6-99C5-C89DC513D78E}" type="slidenum">
              <a:rPr lang="en-NZ" smtClean="0"/>
              <a:t>45</a:t>
            </a:fld>
            <a:endParaRPr lang="en-NZ" dirty="0"/>
          </a:p>
        </p:txBody>
      </p:sp>
    </p:spTree>
    <p:extLst>
      <p:ext uri="{BB962C8B-B14F-4D97-AF65-F5344CB8AC3E}">
        <p14:creationId xmlns:p14="http://schemas.microsoft.com/office/powerpoint/2010/main" val="258593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954088" y="504825"/>
            <a:ext cx="4968875" cy="3725863"/>
          </a:xfrm>
          <a:prstGeom prst="rect">
            <a:avLst/>
          </a:prstGeom>
          <a:noFill/>
          <a:ln>
            <a:noFill/>
            <a:miter lim="800000"/>
            <a:headEnd/>
            <a:tailEnd/>
          </a:ln>
        </p:spPr>
      </p:sp>
      <p:sp>
        <p:nvSpPr>
          <p:cNvPr id="55299" name="Notes Placeholder 2"/>
          <p:cNvSpPr>
            <a:spLocks noGrp="1"/>
          </p:cNvSpPr>
          <p:nvPr>
            <p:ph type="body" idx="1"/>
          </p:nvPr>
        </p:nvSpPr>
        <p:spPr bwMode="auto">
          <a:xfrm>
            <a:off x="523280" y="4412537"/>
            <a:ext cx="5760641" cy="4229541"/>
          </a:xfrm>
          <a:prstGeom prst="rect">
            <a:avLst/>
          </a:prstGeom>
          <a:noFill/>
        </p:spPr>
        <p:txBody>
          <a:bodyPr wrap="square" numCol="1" anchor="t" anchorCtr="0" compatLnSpc="1">
            <a:prstTxWarp prst="textNoShape">
              <a:avLst/>
            </a:prstTxWarp>
          </a:bodyPr>
          <a:lstStyle/>
          <a:p>
            <a:r>
              <a:rPr lang="en-NZ" dirty="0" smtClean="0"/>
              <a:t>The evidence was collected from existing meta-analyses – the actual research that is the basis of the meta-analyses included published material and quality-assured research papers and student projects (e.g. unpublished PhD theses). John Hattie is constantly updating the meta-analyses, so you may find slight variations in the effects across publications. The material in this workshop will be kept up to date and the effect size tables in the workbook will be accurate at the time of printing.</a:t>
            </a:r>
          </a:p>
          <a:p>
            <a:endParaRPr lang="en-NZ" dirty="0" smtClean="0"/>
          </a:p>
          <a:p>
            <a:r>
              <a:rPr lang="en-NZ" b="1" dirty="0" smtClean="0"/>
              <a:t>Meta-analyses</a:t>
            </a:r>
          </a:p>
          <a:p>
            <a:r>
              <a:rPr lang="en-NZ" dirty="0" smtClean="0"/>
              <a:t>In statistics, meta-analyses combine the results of several studies that address a set of related research theories. The results are often combined as an effect size. Meta-analyses are often important components of a systematic review procedure. For example,</a:t>
            </a:r>
            <a:r>
              <a:rPr lang="en-NZ" baseline="0" dirty="0" smtClean="0"/>
              <a:t> a researcher might gather together all the studies they can find on a topic, for example, homework and report on the findings across the projects. </a:t>
            </a:r>
            <a:r>
              <a:rPr lang="en-NZ" dirty="0" smtClean="0"/>
              <a:t>John Hattie has taken this a step further, and his research is meta-analyses of meta-analyses. He took over 900,000 meta-analyses and combined this data together. It is like the huge ‘sucking up’ of existing research – the ‘mother of all research projects’.</a:t>
            </a:r>
          </a:p>
        </p:txBody>
      </p:sp>
      <p:sp>
        <p:nvSpPr>
          <p:cNvPr id="5" name="Footer Placeholder 4"/>
          <p:cNvSpPr>
            <a:spLocks noGrp="1"/>
          </p:cNvSpPr>
          <p:nvPr>
            <p:ph type="ftr" sz="quarter" idx="10"/>
          </p:nvPr>
        </p:nvSpPr>
        <p:spPr>
          <a:xfrm>
            <a:off x="523280" y="8642078"/>
            <a:ext cx="5760641" cy="496967"/>
          </a:xfrm>
          <a:prstGeom prst="rect">
            <a:avLst/>
          </a:prstGeom>
        </p:spPr>
        <p:txBody>
          <a:bodyPr/>
          <a:lstStyle/>
          <a:p>
            <a:endParaRPr lang="en-GB" dirty="0"/>
          </a:p>
        </p:txBody>
      </p:sp>
    </p:spTree>
    <p:extLst>
      <p:ext uri="{BB962C8B-B14F-4D97-AF65-F5344CB8AC3E}">
        <p14:creationId xmlns:p14="http://schemas.microsoft.com/office/powerpoint/2010/main" val="141437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55</a:t>
            </a:fld>
            <a:endParaRPr lang="en-US" dirty="0"/>
          </a:p>
        </p:txBody>
      </p:sp>
    </p:spTree>
    <p:extLst>
      <p:ext uri="{BB962C8B-B14F-4D97-AF65-F5344CB8AC3E}">
        <p14:creationId xmlns:p14="http://schemas.microsoft.com/office/powerpoint/2010/main" val="499621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014413" y="715963"/>
            <a:ext cx="4902200"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59748" name="Slide Number Placeholder 3"/>
          <p:cNvSpPr>
            <a:spLocks noGrp="1"/>
          </p:cNvSpPr>
          <p:nvPr>
            <p:ph type="sldNum" sz="quarter" idx="5"/>
          </p:nvPr>
        </p:nvSpPr>
        <p:spPr bwMode="auto">
          <a:xfrm>
            <a:off x="3884615" y="8685707"/>
            <a:ext cx="2971800" cy="4568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20" tIns="45560" rIns="91120" bIns="4556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0350" indent="-284750" eaLnBrk="0" hangingPunct="0">
              <a:defRPr>
                <a:solidFill>
                  <a:schemeClr val="tx1"/>
                </a:solidFill>
                <a:latin typeface="Arial" pitchFamily="34" charset="0"/>
                <a:cs typeface="Arial" pitchFamily="34" charset="0"/>
              </a:defRPr>
            </a:lvl2pPr>
            <a:lvl3pPr marL="1139000" indent="-227800" eaLnBrk="0" hangingPunct="0">
              <a:defRPr>
                <a:solidFill>
                  <a:schemeClr val="tx1"/>
                </a:solidFill>
                <a:latin typeface="Arial" pitchFamily="34" charset="0"/>
                <a:cs typeface="Arial" pitchFamily="34" charset="0"/>
              </a:defRPr>
            </a:lvl3pPr>
            <a:lvl4pPr marL="1594599" indent="-227800" eaLnBrk="0" hangingPunct="0">
              <a:defRPr>
                <a:solidFill>
                  <a:schemeClr val="tx1"/>
                </a:solidFill>
                <a:latin typeface="Arial" pitchFamily="34" charset="0"/>
                <a:cs typeface="Arial" pitchFamily="34" charset="0"/>
              </a:defRPr>
            </a:lvl4pPr>
            <a:lvl5pPr marL="2050199" indent="-227800" eaLnBrk="0" hangingPunct="0">
              <a:defRPr>
                <a:solidFill>
                  <a:schemeClr val="tx1"/>
                </a:solidFill>
                <a:latin typeface="Arial" pitchFamily="34" charset="0"/>
                <a:cs typeface="Arial" pitchFamily="34" charset="0"/>
              </a:defRPr>
            </a:lvl5pPr>
            <a:lvl6pPr marL="2505799" indent="-227800" eaLnBrk="0" fontAlgn="base" hangingPunct="0">
              <a:spcBef>
                <a:spcPct val="0"/>
              </a:spcBef>
              <a:spcAft>
                <a:spcPct val="0"/>
              </a:spcAft>
              <a:defRPr>
                <a:solidFill>
                  <a:schemeClr val="tx1"/>
                </a:solidFill>
                <a:latin typeface="Arial" pitchFamily="34" charset="0"/>
                <a:cs typeface="Arial" pitchFamily="34" charset="0"/>
              </a:defRPr>
            </a:lvl6pPr>
            <a:lvl7pPr marL="2961399" indent="-227800" eaLnBrk="0" fontAlgn="base" hangingPunct="0">
              <a:spcBef>
                <a:spcPct val="0"/>
              </a:spcBef>
              <a:spcAft>
                <a:spcPct val="0"/>
              </a:spcAft>
              <a:defRPr>
                <a:solidFill>
                  <a:schemeClr val="tx1"/>
                </a:solidFill>
                <a:latin typeface="Arial" pitchFamily="34" charset="0"/>
                <a:cs typeface="Arial" pitchFamily="34" charset="0"/>
              </a:defRPr>
            </a:lvl7pPr>
            <a:lvl8pPr marL="3416999" indent="-227800" eaLnBrk="0" fontAlgn="base" hangingPunct="0">
              <a:spcBef>
                <a:spcPct val="0"/>
              </a:spcBef>
              <a:spcAft>
                <a:spcPct val="0"/>
              </a:spcAft>
              <a:defRPr>
                <a:solidFill>
                  <a:schemeClr val="tx1"/>
                </a:solidFill>
                <a:latin typeface="Arial" pitchFamily="34" charset="0"/>
                <a:cs typeface="Arial" pitchFamily="34" charset="0"/>
              </a:defRPr>
            </a:lvl8pPr>
            <a:lvl9pPr marL="3872598" indent="-2278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E0D336B-E07F-4A5F-9A1D-FA25B21E8E48}" type="slidenum">
              <a:rPr lang="en-AU" altLang="en-US" smtClean="0"/>
              <a:pPr eaLnBrk="1" hangingPunct="1"/>
              <a:t>57</a:t>
            </a:fld>
            <a:endParaRPr lang="en-AU" altLang="en-US" dirty="0"/>
          </a:p>
        </p:txBody>
      </p:sp>
    </p:spTree>
    <p:extLst>
      <p:ext uri="{BB962C8B-B14F-4D97-AF65-F5344CB8AC3E}">
        <p14:creationId xmlns:p14="http://schemas.microsoft.com/office/powerpoint/2010/main" val="294008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54088" y="504825"/>
            <a:ext cx="4968875" cy="3725863"/>
          </a:xfrm>
          <a:prstGeom prst="rect">
            <a:avLst/>
          </a:prstGeom>
          <a:noFill/>
          <a:ln w="9525">
            <a:noFill/>
            <a:miter lim="800000"/>
            <a:headEnd/>
            <a:tailEnd/>
          </a:ln>
          <a:effectLst/>
        </p:spPr>
      </p:sp>
      <p:sp>
        <p:nvSpPr>
          <p:cNvPr id="65539" name="Notes Placeholder 2"/>
          <p:cNvSpPr>
            <a:spLocks noGrp="1"/>
          </p:cNvSpPr>
          <p:nvPr>
            <p:ph type="body" idx="1"/>
          </p:nvPr>
        </p:nvSpPr>
        <p:spPr bwMode="auto">
          <a:xfrm>
            <a:off x="523280" y="4412536"/>
            <a:ext cx="5760641" cy="3221429"/>
          </a:xfrm>
          <a:prstGeom prst="rect">
            <a:avLst/>
          </a:prstGeom>
          <a:noFill/>
        </p:spPr>
        <p:txBody>
          <a:bodyPr wrap="square" numCol="1" anchor="t" anchorCtr="0" compatLnSpc="1">
            <a:prstTxWarp prst="textNoShape">
              <a:avLst/>
            </a:prstTxWarp>
          </a:bodyPr>
          <a:lstStyle/>
          <a:p>
            <a:pPr eaLnBrk="1" hangingPunct="1">
              <a:spcBef>
                <a:spcPct val="0"/>
              </a:spcBef>
            </a:pPr>
            <a:r>
              <a:rPr lang="en-NZ" i="1" dirty="0" smtClean="0"/>
              <a:t>This is the distribution of the effects. You can see from the numbers where the zero point is, so from yellow up to blue is everything over 0 – from here, we have a positive influence on achievement. And it is quite clear to see how we get the figure of 95% of what we do having a positive effect on achievement – and the reason why we should set the bar high – at least 0.40 effect</a:t>
            </a:r>
            <a:r>
              <a:rPr lang="en-NZ" i="1" baseline="0" dirty="0" smtClean="0"/>
              <a:t> size.¹</a:t>
            </a:r>
          </a:p>
          <a:p>
            <a:pPr eaLnBrk="1" hangingPunct="1">
              <a:spcBef>
                <a:spcPct val="0"/>
              </a:spcBef>
            </a:pPr>
            <a:endParaRPr lang="en-NZ" i="1" dirty="0"/>
          </a:p>
          <a:p>
            <a:pPr eaLnBrk="1" hangingPunct="1">
              <a:spcBef>
                <a:spcPct val="0"/>
              </a:spcBef>
            </a:pPr>
            <a:endParaRPr lang="en-NZ" dirty="0" smtClean="0"/>
          </a:p>
          <a:p>
            <a:pPr eaLnBrk="1" hangingPunct="1">
              <a:spcBef>
                <a:spcPct val="0"/>
              </a:spcBef>
            </a:pPr>
            <a:r>
              <a:rPr lang="en-NZ" b="1" dirty="0"/>
              <a:t>K</a:t>
            </a:r>
            <a:r>
              <a:rPr lang="en-NZ" b="1" dirty="0" smtClean="0"/>
              <a:t>ey points </a:t>
            </a:r>
          </a:p>
          <a:p>
            <a:pPr marL="171435" indent="-171435">
              <a:spcBef>
                <a:spcPct val="0"/>
              </a:spcBef>
              <a:buFont typeface="Arial" pitchFamily="34" charset="0"/>
              <a:buChar char="•"/>
            </a:pPr>
            <a:r>
              <a:rPr lang="en-NZ" dirty="0" smtClean="0"/>
              <a:t>This is the normal distribution.</a:t>
            </a:r>
          </a:p>
          <a:p>
            <a:pPr marL="171435" indent="-171435">
              <a:spcBef>
                <a:spcPct val="0"/>
              </a:spcBef>
              <a:buFont typeface="Arial" pitchFamily="34" charset="0"/>
              <a:buChar char="•"/>
            </a:pPr>
            <a:r>
              <a:rPr lang="en-NZ" dirty="0" smtClean="0"/>
              <a:t>Almost everything works.</a:t>
            </a:r>
            <a:endParaRPr lang="en-NZ" dirty="0"/>
          </a:p>
          <a:p>
            <a:pPr marL="171435" indent="-171435">
              <a:spcBef>
                <a:spcPct val="0"/>
              </a:spcBef>
              <a:buFont typeface="Arial" pitchFamily="34" charset="0"/>
              <a:buChar char="•"/>
            </a:pPr>
            <a:r>
              <a:rPr lang="en-NZ" dirty="0" smtClean="0"/>
              <a:t>Setting the bar at zero is too low.</a:t>
            </a:r>
          </a:p>
          <a:p>
            <a:pPr marL="171435" indent="-171435">
              <a:spcBef>
                <a:spcPct val="0"/>
              </a:spcBef>
              <a:buFont typeface="Arial" pitchFamily="34" charset="0"/>
              <a:buChar char="•"/>
            </a:pPr>
            <a:r>
              <a:rPr lang="en-NZ" dirty="0" smtClean="0"/>
              <a:t>Set the bar at 0.40 – the average effect size.</a:t>
            </a:r>
            <a:endParaRPr lang="en-NZ" dirty="0"/>
          </a:p>
          <a:p>
            <a:pPr marL="171435" indent="-171435">
              <a:spcBef>
                <a:spcPct val="0"/>
              </a:spcBef>
              <a:buFont typeface="Arial" pitchFamily="34" charset="0"/>
              <a:buChar char="•"/>
            </a:pPr>
            <a:r>
              <a:rPr lang="en-NZ" dirty="0" smtClean="0"/>
              <a:t>Variance is important – the typical effect size may not be uniform across all students.</a:t>
            </a:r>
            <a:endParaRPr lang="en-NZ" dirty="0"/>
          </a:p>
          <a:p>
            <a:pPr eaLnBrk="1" hangingPunct="1">
              <a:spcBef>
                <a:spcPct val="0"/>
              </a:spcBef>
            </a:pPr>
            <a:endParaRPr lang="en-NZ" dirty="0" smtClean="0"/>
          </a:p>
          <a:p>
            <a:pPr eaLnBrk="1" hangingPunct="1">
              <a:spcBef>
                <a:spcPct val="0"/>
              </a:spcBef>
            </a:pPr>
            <a:r>
              <a:rPr lang="en-NZ" dirty="0" smtClean="0"/>
              <a:t>These</a:t>
            </a:r>
            <a:r>
              <a:rPr lang="en-NZ" baseline="0" dirty="0" smtClean="0"/>
              <a:t> effects actually come from all of the individual studies which is the reason why some of the numbers are higher than the overall lowest and highest effect sizes on the published list.</a:t>
            </a:r>
            <a:endParaRPr lang="en-NZ" dirty="0" smtClean="0"/>
          </a:p>
          <a:p>
            <a:pPr eaLnBrk="1" hangingPunct="1">
              <a:spcBef>
                <a:spcPct val="0"/>
              </a:spcBef>
            </a:pPr>
            <a:endParaRPr lang="en-NZ" dirty="0"/>
          </a:p>
          <a:p>
            <a:pPr eaLnBrk="1" hangingPunct="1">
              <a:spcBef>
                <a:spcPct val="0"/>
              </a:spcBef>
            </a:pPr>
            <a:endParaRPr lang="en-NZ" dirty="0" smtClean="0"/>
          </a:p>
          <a:p>
            <a:pPr eaLnBrk="1" hangingPunct="1">
              <a:spcBef>
                <a:spcPct val="0"/>
              </a:spcBef>
            </a:pPr>
            <a:endParaRPr lang="en-NZ" dirty="0"/>
          </a:p>
          <a:p>
            <a:pPr eaLnBrk="1" hangingPunct="1">
              <a:spcBef>
                <a:spcPct val="0"/>
              </a:spcBef>
            </a:pPr>
            <a:endParaRPr lang="en-NZ" dirty="0" smtClean="0"/>
          </a:p>
          <a:p>
            <a:pPr eaLnBrk="1" hangingPunct="1">
              <a:spcBef>
                <a:spcPct val="0"/>
              </a:spcBef>
            </a:pPr>
            <a:endParaRPr lang="en-NZ" dirty="0"/>
          </a:p>
          <a:p>
            <a:pPr eaLnBrk="1" hangingPunct="1">
              <a:spcBef>
                <a:spcPct val="0"/>
              </a:spcBef>
            </a:pPr>
            <a:endParaRPr lang="en-NZ" dirty="0" smtClean="0"/>
          </a:p>
          <a:p>
            <a:pPr eaLnBrk="1" hangingPunct="1">
              <a:spcBef>
                <a:spcPct val="0"/>
              </a:spcBef>
            </a:pPr>
            <a:endParaRPr lang="en-NZ" dirty="0"/>
          </a:p>
          <a:p>
            <a:pPr eaLnBrk="1" hangingPunct="1">
              <a:spcBef>
                <a:spcPct val="0"/>
              </a:spcBef>
            </a:pPr>
            <a:endParaRPr lang="en-NZ" i="1" dirty="0" smtClean="0"/>
          </a:p>
          <a:p>
            <a:pPr eaLnBrk="1" hangingPunct="1">
              <a:spcBef>
                <a:spcPct val="0"/>
              </a:spcBef>
            </a:pPr>
            <a:endParaRPr lang="en-NZ" i="1" dirty="0"/>
          </a:p>
          <a:p>
            <a:pPr eaLnBrk="1" hangingPunct="1">
              <a:spcBef>
                <a:spcPct val="0"/>
              </a:spcBef>
            </a:pPr>
            <a:endParaRPr lang="en-NZ" i="1" dirty="0" smtClean="0"/>
          </a:p>
        </p:txBody>
      </p:sp>
      <p:sp>
        <p:nvSpPr>
          <p:cNvPr id="5" name="Footer Placeholder 4"/>
          <p:cNvSpPr>
            <a:spLocks noGrp="1"/>
          </p:cNvSpPr>
          <p:nvPr>
            <p:ph type="ftr" sz="quarter" idx="10"/>
          </p:nvPr>
        </p:nvSpPr>
        <p:spPr>
          <a:xfrm>
            <a:off x="523280" y="8642078"/>
            <a:ext cx="5760641" cy="496967"/>
          </a:xfrm>
          <a:prstGeom prst="rect">
            <a:avLst/>
          </a:prstGeom>
        </p:spPr>
        <p:txBody>
          <a:bodyPr/>
          <a:lstStyle/>
          <a:p>
            <a:r>
              <a:rPr lang="mi-NZ" dirty="0"/>
              <a:t>Hattie, J. (2009) </a:t>
            </a:r>
            <a:r>
              <a:rPr lang="mi-NZ" i="1" dirty="0"/>
              <a:t>Visible Learning: A synthsis of 800 meta-analyses relating to achievement</a:t>
            </a:r>
            <a:r>
              <a:rPr lang="mi-NZ" dirty="0"/>
              <a:t> (p. 43). Routledge, London.</a:t>
            </a:r>
            <a:endParaRPr lang="en-NZ" dirty="0"/>
          </a:p>
          <a:p>
            <a:endParaRPr lang="en-GB" dirty="0"/>
          </a:p>
        </p:txBody>
      </p:sp>
    </p:spTree>
    <p:extLst>
      <p:ext uri="{BB962C8B-B14F-4D97-AF65-F5344CB8AC3E}">
        <p14:creationId xmlns:p14="http://schemas.microsoft.com/office/powerpoint/2010/main" val="26432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342359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dirty="0"/>
          </a:p>
        </p:txBody>
      </p:sp>
    </p:spTree>
    <p:extLst>
      <p:ext uri="{BB962C8B-B14F-4D97-AF65-F5344CB8AC3E}">
        <p14:creationId xmlns:p14="http://schemas.microsoft.com/office/powerpoint/2010/main" val="171006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dirty="0"/>
          </a:p>
        </p:txBody>
      </p:sp>
    </p:spTree>
    <p:extLst>
      <p:ext uri="{BB962C8B-B14F-4D97-AF65-F5344CB8AC3E}">
        <p14:creationId xmlns:p14="http://schemas.microsoft.com/office/powerpoint/2010/main" val="301186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2825" y="714375"/>
            <a:ext cx="4905375" cy="3678238"/>
          </a:xfrm>
        </p:spPr>
      </p:sp>
      <p:sp>
        <p:nvSpPr>
          <p:cNvPr id="3" name="Notes Placeholder 2"/>
          <p:cNvSpPr>
            <a:spLocks noGrp="1"/>
          </p:cNvSpPr>
          <p:nvPr>
            <p:ph type="body" idx="1"/>
          </p:nvPr>
        </p:nvSpPr>
        <p:spPr/>
        <p:txBody>
          <a:bodyPr/>
          <a:lstStyle/>
          <a:p>
            <a:pPr defTabSz="883402">
              <a:defRPr/>
            </a:pPr>
            <a:r>
              <a:rPr lang="en-NZ" i="0" dirty="0"/>
              <a:t>This is our summary slide and it pulls together all of the messages from today.</a:t>
            </a:r>
          </a:p>
          <a:p>
            <a:pPr defTabSz="883402">
              <a:defRPr/>
            </a:pPr>
            <a:endParaRPr lang="en-NZ" i="0" dirty="0"/>
          </a:p>
          <a:p>
            <a:pPr defTabSz="883402">
              <a:defRPr/>
            </a:pPr>
            <a:r>
              <a:rPr lang="en-NZ" i="0" dirty="0"/>
              <a:t>Teachers must see learning from the point of view of the student. That is the only way they will know if they are being effective and having an impact</a:t>
            </a:r>
            <a:r>
              <a:rPr lang="en-NZ" i="0" baseline="0" dirty="0"/>
              <a:t> on student learning.</a:t>
            </a:r>
          </a:p>
          <a:p>
            <a:pPr defTabSz="883402">
              <a:defRPr/>
            </a:pPr>
            <a:endParaRPr lang="en-NZ" i="0" baseline="0" dirty="0"/>
          </a:p>
          <a:p>
            <a:pPr defTabSz="883402">
              <a:defRPr/>
            </a:pPr>
            <a:r>
              <a:rPr lang="en-NZ" i="0" baseline="0" dirty="0"/>
              <a:t>When students are actively engaged in learning in ways that are metacognitive, collaborative and self-regulated then they will be successful. It is only through us providing the environment and systems for this to happen that it can be possible.</a:t>
            </a:r>
            <a:endParaRPr lang="en-NZ" i="0" dirty="0"/>
          </a:p>
          <a:p>
            <a:endParaRPr lang="en-NZ" i="0" dirty="0"/>
          </a:p>
          <a:p>
            <a:r>
              <a:rPr lang="en-NZ" i="0" dirty="0"/>
              <a:t>Ask participants now to turn to page 64 to complete the reflections for the</a:t>
            </a:r>
            <a:r>
              <a:rPr lang="en-NZ" i="0" baseline="0" dirty="0"/>
              <a:t> day.</a:t>
            </a:r>
            <a:endParaRPr lang="en-NZ" i="0" dirty="0"/>
          </a:p>
        </p:txBody>
      </p:sp>
      <p:sp>
        <p:nvSpPr>
          <p:cNvPr id="4" name="Footer Placeholder 3"/>
          <p:cNvSpPr>
            <a:spLocks noGrp="1"/>
          </p:cNvSpPr>
          <p:nvPr>
            <p:ph type="ftr" sz="quarter" idx="10"/>
          </p:nvPr>
        </p:nvSpPr>
        <p:spPr/>
        <p:txBody>
          <a:bodyPr/>
          <a:lstStyle/>
          <a:p>
            <a:endParaRPr lang="en-GB" dirty="0">
              <a:solidFill>
                <a:prstClr val="black"/>
              </a:solidFill>
            </a:endParaRPr>
          </a:p>
        </p:txBody>
      </p:sp>
    </p:spTree>
    <p:extLst>
      <p:ext uri="{BB962C8B-B14F-4D97-AF65-F5344CB8AC3E}">
        <p14:creationId xmlns:p14="http://schemas.microsoft.com/office/powerpoint/2010/main" val="45980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302015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pic>
        <p:nvPicPr>
          <p:cNvPr id="17" name="Picture 16" descr="dna_strand_border.png"/>
          <p:cNvPicPr>
            <a:picLocks noChangeAspect="1"/>
          </p:cNvPicPr>
          <p:nvPr userDrawn="1"/>
        </p:nvPicPr>
        <p:blipFill>
          <a:blip r:embed="rId2"/>
          <a:stretch>
            <a:fillRect/>
          </a:stretch>
        </p:blipFill>
        <p:spPr>
          <a:xfrm>
            <a:off x="0" y="0"/>
            <a:ext cx="9144000" cy="6858000"/>
          </a:xfrm>
          <a:prstGeom prst="rect">
            <a:avLst/>
          </a:prstGeom>
        </p:spPr>
      </p:pic>
      <p:pic>
        <p:nvPicPr>
          <p:cNvPr id="18" name="Picture 17" descr="dna_large_no_shadow.png"/>
          <p:cNvPicPr>
            <a:picLocks noChangeAspect="1"/>
          </p:cNvPicPr>
          <p:nvPr userDrawn="1"/>
        </p:nvPicPr>
        <p:blipFill>
          <a:blip r:embed="rId3" cstate="print"/>
          <a:stretch>
            <a:fillRect/>
          </a:stretch>
        </p:blipFill>
        <p:spPr>
          <a:xfrm rot="8746652">
            <a:off x="5798690" y="-1324736"/>
            <a:ext cx="3002965" cy="3931869"/>
          </a:xfrm>
          <a:prstGeom prst="rect">
            <a:avLst/>
          </a:prstGeom>
        </p:spPr>
      </p:pic>
      <p:pic>
        <p:nvPicPr>
          <p:cNvPr id="19" name="Picture 18" descr="dna_large.png"/>
          <p:cNvPicPr>
            <a:picLocks noChangeAspect="1"/>
          </p:cNvPicPr>
          <p:nvPr userDrawn="1"/>
        </p:nvPicPr>
        <p:blipFill>
          <a:blip r:embed="rId4"/>
          <a:stretch>
            <a:fillRect/>
          </a:stretch>
        </p:blipFill>
        <p:spPr>
          <a:xfrm>
            <a:off x="-609600" y="-195943"/>
            <a:ext cx="6705600" cy="7663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6/08/17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a:xfrm>
            <a:off x="304800" y="16200"/>
            <a:ext cx="8229600" cy="639763"/>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511800" y="5334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304800" y="-60000"/>
            <a:ext cx="8229600" cy="639763"/>
          </a:xfrm>
        </p:spPr>
        <p:txBody>
          <a:bodyPr/>
          <a:lstStyle/>
          <a:p>
            <a:r>
              <a:rPr lang="en-US"/>
              <a:t>Click to edit Master title style</a:t>
            </a:r>
            <a:endParaRPr lang="en-US" dirty="0"/>
          </a:p>
        </p:txBody>
      </p:sp>
      <p:sp>
        <p:nvSpPr>
          <p:cNvPr id="13" name="Text Placeholder 10"/>
          <p:cNvSpPr>
            <a:spLocks noGrp="1"/>
          </p:cNvSpPr>
          <p:nvPr>
            <p:ph type="body" sz="quarter" idx="13"/>
          </p:nvPr>
        </p:nvSpPr>
        <p:spPr>
          <a:xfrm>
            <a:off x="511800" y="4572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itle 10"/>
          <p:cNvSpPr>
            <a:spLocks noGrp="1"/>
          </p:cNvSpPr>
          <p:nvPr>
            <p:ph type="title"/>
          </p:nvPr>
        </p:nvSpPr>
        <p:spPr>
          <a:xfrm>
            <a:off x="-76200" y="-60000"/>
            <a:ext cx="8229600" cy="639763"/>
          </a:xfrm>
        </p:spPr>
        <p:txBody>
          <a:bodyPr/>
          <a:lstStyle/>
          <a:p>
            <a:r>
              <a:rPr lang="en-US"/>
              <a:t>Click to edit Master title style</a:t>
            </a:r>
            <a:endParaRPr lang="en-US" dirty="0"/>
          </a:p>
        </p:txBody>
      </p:sp>
      <p:sp>
        <p:nvSpPr>
          <p:cNvPr id="12" name="Text Placeholder 10"/>
          <p:cNvSpPr>
            <a:spLocks noGrp="1"/>
          </p:cNvSpPr>
          <p:nvPr>
            <p:ph type="body" sz="quarter" idx="13"/>
          </p:nvPr>
        </p:nvSpPr>
        <p:spPr>
          <a:xfrm>
            <a:off x="130800" y="4572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a:xfrm>
            <a:off x="-76200" y="-76200"/>
            <a:ext cx="8229600" cy="639763"/>
          </a:xfrm>
        </p:spPr>
        <p:txBody>
          <a:bodyPr/>
          <a:lstStyle/>
          <a:p>
            <a:r>
              <a:rPr lang="en-US"/>
              <a:t>Click to edit Master title style</a:t>
            </a:r>
            <a:endParaRPr lang="en-US" dirty="0"/>
          </a:p>
        </p:txBody>
      </p:sp>
      <p:sp>
        <p:nvSpPr>
          <p:cNvPr id="20" name="Text Placeholder 10"/>
          <p:cNvSpPr>
            <a:spLocks noGrp="1"/>
          </p:cNvSpPr>
          <p:nvPr>
            <p:ph type="body" sz="quarter" idx="13"/>
          </p:nvPr>
        </p:nvSpPr>
        <p:spPr>
          <a:xfrm>
            <a:off x="130800" y="4410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143000"/>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447800"/>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95839" y="1447800"/>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799012" y="11430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a:t>Click to edit Master title style</a:t>
            </a:r>
            <a:endParaRPr lang="en-US" dirty="0"/>
          </a:p>
        </p:txBody>
      </p:sp>
      <p:sp>
        <p:nvSpPr>
          <p:cNvPr id="18"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a:t>Click to edit Master title style</a:t>
            </a:r>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8100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91600" y="974400"/>
            <a:ext cx="6876000" cy="457200"/>
          </a:xfrm>
        </p:spPr>
        <p:txBody>
          <a:bodyPr>
            <a:normAutofit/>
          </a:bodyPr>
          <a:lstStyle>
            <a:lvl1pPr>
              <a:buFontTx/>
              <a:buNone/>
              <a:defRPr sz="2000">
                <a:solidFill>
                  <a:schemeClr val="accent6">
                    <a:lumMod val="75000"/>
                  </a:schemeClr>
                </a:solidFill>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6/08/17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dna_strand_b_w.png"/>
          <p:cNvPicPr>
            <a:picLocks noChangeAspect="1"/>
          </p:cNvPicPr>
          <p:nvPr userDrawn="1"/>
        </p:nvPicPr>
        <p:blipFill>
          <a:blip r:embed="rId2"/>
          <a:stretch>
            <a:fillRect/>
          </a:stretch>
        </p:blipFill>
        <p:spPr>
          <a:xfrm>
            <a:off x="3657600" y="762000"/>
            <a:ext cx="6000750" cy="6858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839504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2869980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Page 1">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08112"/>
          </a:xfrm>
          <a:prstGeom prst="rect">
            <a:avLst/>
          </a:prstGeom>
        </p:spPr>
        <p:txBody>
          <a:bodyPr/>
          <a:lstStyle>
            <a:lvl1pPr algn="l">
              <a:defRPr sz="2700">
                <a:solidFill>
                  <a:srgbClr val="92D05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457200" y="1774811"/>
            <a:ext cx="8229600" cy="4497364"/>
          </a:xfrm>
          <a:prstGeom prst="rect">
            <a:avLst/>
          </a:prstGeom>
        </p:spPr>
        <p:txBody>
          <a:bodyPr/>
          <a:lstStyle>
            <a:lvl1pPr marL="0" indent="0" algn="l">
              <a:buFontTx/>
              <a:buNone/>
              <a:defRPr sz="1800">
                <a:latin typeface="Arial" panose="020B0604020202020204" pitchFamily="34" charset="0"/>
                <a:cs typeface="Arial" panose="020B0604020202020204" pitchFamily="34" charset="0"/>
              </a:defRPr>
            </a:lvl1pPr>
            <a:lvl2pPr marL="342900" indent="0" algn="l">
              <a:buFontTx/>
              <a:buNone/>
              <a:defRPr sz="1800"/>
            </a:lvl2pPr>
            <a:lvl3pPr marL="685800" indent="0" algn="l">
              <a:buFontTx/>
              <a:buNone/>
              <a:defRPr sz="1800"/>
            </a:lvl3pPr>
            <a:lvl4pPr marL="1028700" indent="0" algn="l">
              <a:buFontTx/>
              <a:buNone/>
              <a:defRPr sz="1800"/>
            </a:lvl4pPr>
            <a:lvl5pPr marL="1371600" indent="0" algn="l">
              <a:buFontTx/>
              <a:buNone/>
              <a:defRPr sz="1800"/>
            </a:lvl5pPr>
          </a:lstStyle>
          <a:p>
            <a:pPr lvl="0"/>
            <a:r>
              <a:rPr lang="en-US" dirty="0"/>
              <a:t>Click to edit Master text styles</a:t>
            </a:r>
          </a:p>
          <a:p>
            <a:pPr lvl="0"/>
            <a:endParaRPr lang="en-US" dirty="0"/>
          </a:p>
        </p:txBody>
      </p:sp>
      <p:sp>
        <p:nvSpPr>
          <p:cNvPr id="4" name="Rectangle 3"/>
          <p:cNvSpPr/>
          <p:nvPr userDrawn="1"/>
        </p:nvSpPr>
        <p:spPr>
          <a:xfrm>
            <a:off x="0" y="6624736"/>
            <a:ext cx="9144000" cy="233264"/>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NZ" sz="1523" dirty="0">
              <a:latin typeface="Arial" panose="020B06040202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978" y="5481781"/>
            <a:ext cx="1113393" cy="1142956"/>
          </a:xfrm>
          <a:prstGeom prst="rect">
            <a:avLst/>
          </a:prstGeom>
        </p:spPr>
      </p:pic>
    </p:spTree>
    <p:extLst>
      <p:ext uri="{BB962C8B-B14F-4D97-AF65-F5344CB8AC3E}">
        <p14:creationId xmlns:p14="http://schemas.microsoft.com/office/powerpoint/2010/main" val="3808251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_Slide">
    <p:bg>
      <p:bgPr>
        <a:solidFill>
          <a:schemeClr val="bg1"/>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0" y="0"/>
            <a:ext cx="9144000" cy="6858000"/>
          </a:xfrm>
          <a:prstGeom prst="rect">
            <a:avLst/>
          </a:prstGeom>
        </p:spPr>
        <p:txBody>
          <a:bodyPr lIns="81043" tIns="40522" rIns="81043" bIns="40522"/>
          <a:lstStyle>
            <a:lvl1pPr>
              <a:defRPr>
                <a:latin typeface="Arial" pitchFamily="34" charset="0"/>
              </a:defRPr>
            </a:lvl1pPr>
          </a:lstStyle>
          <a:p>
            <a:r>
              <a:rPr lang="en-US" dirty="0"/>
              <a:t>Click icon to add picture</a:t>
            </a:r>
            <a:endParaRPr lang="en-NZ" dirty="0"/>
          </a:p>
        </p:txBody>
      </p:sp>
    </p:spTree>
    <p:extLst>
      <p:ext uri="{BB962C8B-B14F-4D97-AF65-F5344CB8AC3E}">
        <p14:creationId xmlns:p14="http://schemas.microsoft.com/office/powerpoint/2010/main" val="133707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ue banner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093301"/>
            <a:ext cx="2133600" cy="365125"/>
          </a:xfrm>
          <a:prstGeom prst="rect">
            <a:avLst/>
          </a:prstGeom>
        </p:spPr>
        <p:txBody>
          <a:bodyPr/>
          <a:lstStyle>
            <a:lvl1pPr>
              <a:defRPr sz="1477">
                <a:latin typeface="Londrina Solid"/>
                <a:cs typeface="Londrina Solid"/>
              </a:defRPr>
            </a:lvl1pPr>
          </a:lstStyle>
          <a:p>
            <a:fld id="{C6A8640A-9AF1-EE40-AC9C-492ED938755D}" type="slidenum">
              <a:rPr lang="en-AU" smtClean="0"/>
              <a:pPr/>
              <a:t>‹#›</a:t>
            </a:fld>
            <a:endParaRPr lang="en-AU" dirty="0"/>
          </a:p>
        </p:txBody>
      </p:sp>
      <p:sp>
        <p:nvSpPr>
          <p:cNvPr id="7" name="Text Placeholder 6"/>
          <p:cNvSpPr>
            <a:spLocks noGrp="1"/>
          </p:cNvSpPr>
          <p:nvPr>
            <p:ph type="body" sz="quarter" idx="13"/>
          </p:nvPr>
        </p:nvSpPr>
        <p:spPr>
          <a:xfrm>
            <a:off x="467544" y="1916832"/>
            <a:ext cx="8208912" cy="4104456"/>
          </a:xfrm>
          <a:prstGeom prst="rect">
            <a:avLst/>
          </a:prstGeom>
        </p:spPr>
        <p:txBody>
          <a:bodyPr/>
          <a:lstStyle>
            <a:lvl1pPr marL="0" indent="0">
              <a:buNone/>
              <a:defRPr>
                <a:latin typeface="Myriad Pro"/>
                <a:cs typeface="Myriad Pro"/>
              </a:defRPr>
            </a:lvl1pPr>
            <a:lvl2pPr marL="422041" indent="0">
              <a:buNone/>
              <a:defRPr/>
            </a:lvl2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457200" y="332656"/>
            <a:ext cx="8229600" cy="1008112"/>
          </a:xfrm>
          <a:prstGeom prst="rect">
            <a:avLst/>
          </a:prstGeom>
        </p:spPr>
        <p:txBody>
          <a:bodyPr/>
          <a:lstStyle>
            <a:lvl1pPr algn="l">
              <a:defRPr sz="2215">
                <a:solidFill>
                  <a:srgbClr val="FFFFFF"/>
                </a:solidFill>
                <a:latin typeface="Myriad Pro"/>
                <a:cs typeface="Myriad Pro"/>
              </a:defRPr>
            </a:lvl1pPr>
          </a:lstStyle>
          <a:p>
            <a:r>
              <a:rPr lang="en-AU" dirty="0"/>
              <a:t>CLICK TO EDIT MASTER TITLE STYLE</a:t>
            </a:r>
            <a:endParaRPr lang="en-US" dirty="0"/>
          </a:p>
        </p:txBody>
      </p:sp>
    </p:spTree>
    <p:extLst>
      <p:ext uri="{BB962C8B-B14F-4D97-AF65-F5344CB8AC3E}">
        <p14:creationId xmlns:p14="http://schemas.microsoft.com/office/powerpoint/2010/main" val="932589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082" y="4950667"/>
            <a:ext cx="5067421" cy="1656192"/>
          </a:xfrm>
          <a:prstGeom prst="rect">
            <a:avLst/>
          </a:prstGeom>
        </p:spPr>
        <p:txBody>
          <a:bodyPr lIns="91411" tIns="45707" rIns="91411" bIns="45707"/>
          <a:lstStyle>
            <a:lvl1pPr marL="0" indent="0" algn="l">
              <a:buNone/>
              <a:defRPr sz="4431">
                <a:solidFill>
                  <a:schemeClr val="accent1"/>
                </a:solidFill>
                <a:latin typeface="Letter Gothic Std" pitchFamily="49" charset="0"/>
                <a:cs typeface="Times New Roman" pitchFamily="18"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smtClean="0"/>
              <a:t>Click to edit Master subtitle style</a:t>
            </a:r>
            <a:endParaRPr lang="en-NZ" dirty="0"/>
          </a:p>
        </p:txBody>
      </p:sp>
      <p:sp>
        <p:nvSpPr>
          <p:cNvPr id="8" name="Rectangle 7"/>
          <p:cNvSpPr/>
          <p:nvPr userDrawn="1"/>
        </p:nvSpPr>
        <p:spPr>
          <a:xfrm>
            <a:off x="0" y="2492896"/>
            <a:ext cx="9144000" cy="980728"/>
          </a:xfrm>
          <a:prstGeom prst="rect">
            <a:avLst/>
          </a:prstGeom>
          <a:solidFill>
            <a:schemeClr val="accent4"/>
          </a:solidFill>
          <a:ln>
            <a:noFill/>
          </a:ln>
          <a:effectLst>
            <a:outerShdw blurRad="215900" sx="108000" sy="10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sp>
        <p:nvSpPr>
          <p:cNvPr id="6" name="Chevron 4"/>
          <p:cNvSpPr/>
          <p:nvPr userDrawn="1"/>
        </p:nvSpPr>
        <p:spPr>
          <a:xfrm rot="16200000">
            <a:off x="1125484" y="-765072"/>
            <a:ext cx="4966388" cy="6795004"/>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6591121"/>
              <a:gd name="connsiteY0" fmla="*/ 191849 h 10098732"/>
              <a:gd name="connsiteX1" fmla="*/ 6591121 w 6591121"/>
              <a:gd name="connsiteY1" fmla="*/ 0 h 10098732"/>
              <a:gd name="connsiteX2" fmla="*/ 6274737 w 6591121"/>
              <a:gd name="connsiteY2" fmla="*/ 4966816 h 10098732"/>
              <a:gd name="connsiteX3" fmla="*/ 6514921 w 6591121"/>
              <a:gd name="connsiteY3" fmla="*/ 10098732 h 10098732"/>
              <a:gd name="connsiteX4" fmla="*/ 1106805 w 6591121"/>
              <a:gd name="connsiteY4" fmla="*/ 9971732 h 10098732"/>
              <a:gd name="connsiteX5" fmla="*/ 2263621 w 6591121"/>
              <a:gd name="connsiteY5" fmla="*/ 4738216 h 10098732"/>
              <a:gd name="connsiteX6" fmla="*/ 0 w 6591121"/>
              <a:gd name="connsiteY6" fmla="*/ 191849 h 10098732"/>
              <a:gd name="connsiteX0" fmla="*/ 0 w 6591121"/>
              <a:gd name="connsiteY0" fmla="*/ 191849 h 10098732"/>
              <a:gd name="connsiteX1" fmla="*/ 6591121 w 6591121"/>
              <a:gd name="connsiteY1" fmla="*/ 0 h 10098732"/>
              <a:gd name="connsiteX2" fmla="*/ 6274737 w 6591121"/>
              <a:gd name="connsiteY2" fmla="*/ 4966816 h 10098732"/>
              <a:gd name="connsiteX3" fmla="*/ 6514921 w 6591121"/>
              <a:gd name="connsiteY3" fmla="*/ 10098732 h 10098732"/>
              <a:gd name="connsiteX4" fmla="*/ 1106805 w 6591121"/>
              <a:gd name="connsiteY4" fmla="*/ 9971732 h 10098732"/>
              <a:gd name="connsiteX5" fmla="*/ 917365 w 6591121"/>
              <a:gd name="connsiteY5" fmla="*/ 4648465 h 10098732"/>
              <a:gd name="connsiteX6" fmla="*/ 0 w 6591121"/>
              <a:gd name="connsiteY6" fmla="*/ 191849 h 10098732"/>
              <a:gd name="connsiteX0" fmla="*/ 167651 w 6758772"/>
              <a:gd name="connsiteY0" fmla="*/ 191849 h 10115333"/>
              <a:gd name="connsiteX1" fmla="*/ 6758772 w 6758772"/>
              <a:gd name="connsiteY1" fmla="*/ 0 h 10115333"/>
              <a:gd name="connsiteX2" fmla="*/ 6442388 w 6758772"/>
              <a:gd name="connsiteY2" fmla="*/ 4966816 h 10115333"/>
              <a:gd name="connsiteX3" fmla="*/ 6682572 w 6758772"/>
              <a:gd name="connsiteY3" fmla="*/ 10098732 h 10115333"/>
              <a:gd name="connsiteX4" fmla="*/ 0 w 6758772"/>
              <a:gd name="connsiteY4" fmla="*/ 10115333 h 10115333"/>
              <a:gd name="connsiteX5" fmla="*/ 1085016 w 6758772"/>
              <a:gd name="connsiteY5" fmla="*/ 4648465 h 10115333"/>
              <a:gd name="connsiteX6" fmla="*/ 167651 w 6758772"/>
              <a:gd name="connsiteY6" fmla="*/ 191849 h 10115333"/>
              <a:gd name="connsiteX0" fmla="*/ 0 w 6824472"/>
              <a:gd name="connsiteY0" fmla="*/ 12348 h 10115333"/>
              <a:gd name="connsiteX1" fmla="*/ 6824472 w 6824472"/>
              <a:gd name="connsiteY1" fmla="*/ 0 h 10115333"/>
              <a:gd name="connsiteX2" fmla="*/ 6508088 w 6824472"/>
              <a:gd name="connsiteY2" fmla="*/ 4966816 h 10115333"/>
              <a:gd name="connsiteX3" fmla="*/ 6748272 w 6824472"/>
              <a:gd name="connsiteY3" fmla="*/ 10098732 h 10115333"/>
              <a:gd name="connsiteX4" fmla="*/ 65700 w 6824472"/>
              <a:gd name="connsiteY4" fmla="*/ 10115333 h 10115333"/>
              <a:gd name="connsiteX5" fmla="*/ 1150716 w 6824472"/>
              <a:gd name="connsiteY5" fmla="*/ 4648465 h 10115333"/>
              <a:gd name="connsiteX6" fmla="*/ 0 w 6824472"/>
              <a:gd name="connsiteY6" fmla="*/ 12348 h 10115333"/>
              <a:gd name="connsiteX0" fmla="*/ 0 w 6824472"/>
              <a:gd name="connsiteY0" fmla="*/ 12348 h 10115333"/>
              <a:gd name="connsiteX1" fmla="*/ 6824472 w 6824472"/>
              <a:gd name="connsiteY1" fmla="*/ 0 h 10115333"/>
              <a:gd name="connsiteX2" fmla="*/ 6508088 w 6824472"/>
              <a:gd name="connsiteY2" fmla="*/ 4966816 h 10115333"/>
              <a:gd name="connsiteX3" fmla="*/ 6748272 w 6824472"/>
              <a:gd name="connsiteY3" fmla="*/ 10098732 h 10115333"/>
              <a:gd name="connsiteX4" fmla="*/ 65700 w 6824472"/>
              <a:gd name="connsiteY4" fmla="*/ 10115333 h 10115333"/>
              <a:gd name="connsiteX5" fmla="*/ 737863 w 6824472"/>
              <a:gd name="connsiteY5" fmla="*/ 5151068 h 10115333"/>
              <a:gd name="connsiteX6" fmla="*/ 0 w 6824472"/>
              <a:gd name="connsiteY6" fmla="*/ 12348 h 1011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4472" h="10115333">
                <a:moveTo>
                  <a:pt x="0" y="12348"/>
                </a:moveTo>
                <a:lnTo>
                  <a:pt x="6824472" y="0"/>
                </a:lnTo>
                <a:lnTo>
                  <a:pt x="6508088" y="4966816"/>
                </a:lnTo>
                <a:lnTo>
                  <a:pt x="6748272" y="10098732"/>
                </a:lnTo>
                <a:lnTo>
                  <a:pt x="65700" y="10115333"/>
                </a:lnTo>
                <a:lnTo>
                  <a:pt x="737863" y="5151068"/>
                </a:lnTo>
                <a:lnTo>
                  <a:pt x="0" y="12348"/>
                </a:lnTo>
                <a:close/>
              </a:path>
            </a:pathLst>
          </a:custGeom>
          <a:solidFill>
            <a:schemeClr val="tx1">
              <a:alpha val="7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467605" y="442559"/>
            <a:ext cx="6336677" cy="4315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sp>
        <p:nvSpPr>
          <p:cNvPr id="10" name="Picture Placeholder 9"/>
          <p:cNvSpPr>
            <a:spLocks noGrp="1"/>
          </p:cNvSpPr>
          <p:nvPr userDrawn="1">
            <p:ph type="pic" sz="quarter" idx="10"/>
          </p:nvPr>
        </p:nvSpPr>
        <p:spPr>
          <a:xfrm>
            <a:off x="583223" y="549275"/>
            <a:ext cx="6115050" cy="4103688"/>
          </a:xfrm>
          <a:prstGeom prst="rect">
            <a:avLst/>
          </a:prstGeom>
        </p:spPr>
        <p:txBody>
          <a:bodyPr/>
          <a:lstStyle>
            <a:lvl1pPr>
              <a:defRPr>
                <a:latin typeface="Arial" pitchFamily="34" charset="0"/>
              </a:defRPr>
            </a:lvl1pPr>
          </a:lstStyle>
          <a:p>
            <a:r>
              <a:rPr lang="en-US" dirty="0" smtClean="0"/>
              <a:t>Click icon to add picture</a:t>
            </a:r>
            <a:endParaRPr lang="en-NZ" dirty="0"/>
          </a:p>
        </p:txBody>
      </p:sp>
    </p:spTree>
    <p:extLst>
      <p:ext uri="{BB962C8B-B14F-4D97-AF65-F5344CB8AC3E}">
        <p14:creationId xmlns:p14="http://schemas.microsoft.com/office/powerpoint/2010/main" val="269390677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351634956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126824422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350080801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6"/>
          </a:xfrm>
        </p:spPr>
        <p:txBody>
          <a:bodyPr/>
          <a:lstStyle>
            <a:lvl1pPr marL="129774" indent="-129774">
              <a:lnSpc>
                <a:spcPts val="1950"/>
              </a:lnSpc>
              <a:buClr>
                <a:schemeClr val="accent6">
                  <a:lumMod val="50000"/>
                </a:schemeClr>
              </a:buClr>
              <a:buFont typeface="Arial" pitchFamily="34" charset="0"/>
              <a:buChar char="•"/>
              <a:defRPr sz="1800" b="0">
                <a:solidFill>
                  <a:schemeClr val="accent6">
                    <a:lumMod val="75000"/>
                  </a:schemeClr>
                </a:solidFill>
              </a:defRPr>
            </a:lvl1pPr>
            <a:lvl2pPr marL="513140" indent="-170253">
              <a:lnSpc>
                <a:spcPts val="1950"/>
              </a:lnSpc>
              <a:buClr>
                <a:schemeClr val="accent6">
                  <a:lumMod val="50000"/>
                </a:schemeClr>
              </a:buClr>
              <a:defRPr sz="1500">
                <a:solidFill>
                  <a:schemeClr val="accent6">
                    <a:lumMod val="75000"/>
                  </a:schemeClr>
                </a:solidFill>
              </a:defRPr>
            </a:lvl2pPr>
            <a:lvl3pPr marL="815546" indent="-129774">
              <a:lnSpc>
                <a:spcPts val="1950"/>
              </a:lnSpc>
              <a:buClr>
                <a:schemeClr val="accent6">
                  <a:lumMod val="50000"/>
                </a:schemeClr>
              </a:buClr>
              <a:defRPr sz="1350">
                <a:solidFill>
                  <a:schemeClr val="accent6">
                    <a:lumMod val="75000"/>
                  </a:schemeClr>
                </a:solidFill>
              </a:defRPr>
            </a:lvl3pPr>
            <a:lvl4pPr marL="1156051" indent="-127392">
              <a:lnSpc>
                <a:spcPts val="1950"/>
              </a:lnSpc>
              <a:buClr>
                <a:schemeClr val="accent6">
                  <a:lumMod val="50000"/>
                </a:schemeClr>
              </a:buClr>
              <a:defRPr sz="1200">
                <a:solidFill>
                  <a:schemeClr val="accent6">
                    <a:lumMod val="75000"/>
                  </a:schemeClr>
                </a:solidFill>
              </a:defRPr>
            </a:lvl4pPr>
            <a:lvl5pPr marL="1501319" indent="-129774">
              <a:lnSpc>
                <a:spcPts val="1950"/>
              </a:lnSpc>
              <a:buClr>
                <a:schemeClr val="accent6">
                  <a:lumMod val="50000"/>
                </a:schemeClr>
              </a:buClr>
              <a:defRPr sz="105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1800">
                <a:solidFill>
                  <a:schemeClr val="accent6">
                    <a:lumMod val="75000"/>
                  </a:schemeClr>
                </a:solidFill>
              </a:defRPr>
            </a:lvl1pPr>
          </a:lstStyle>
          <a:p>
            <a:pPr lvl="0"/>
            <a:r>
              <a:rPr lang="en-US"/>
              <a:t>Click to edit Master text styles</a:t>
            </a:r>
          </a:p>
        </p:txBody>
      </p:sp>
      <p:sp>
        <p:nvSpPr>
          <p:cNvPr id="10" name="Footer Placeholder 4"/>
          <p:cNvSpPr>
            <a:spLocks noGrp="1"/>
          </p:cNvSpPr>
          <p:nvPr>
            <p:ph type="ftr" sz="quarter" idx="3"/>
          </p:nvPr>
        </p:nvSpPr>
        <p:spPr>
          <a:xfrm>
            <a:off x="6248400" y="6653840"/>
            <a:ext cx="2895600" cy="365125"/>
          </a:xfrm>
          <a:prstGeom prst="rect">
            <a:avLst/>
          </a:prstGeom>
        </p:spPr>
        <p:txBody>
          <a:bodyPr/>
          <a:lstStyle>
            <a:lvl1pPr algn="r">
              <a:defRPr sz="675">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8"/>
            <a:ext cx="2133600" cy="365125"/>
          </a:xfrm>
          <a:prstGeom prst="rect">
            <a:avLst/>
          </a:prstGeom>
        </p:spPr>
        <p:txBody>
          <a:bodyPr/>
          <a:lstStyle>
            <a:lvl1pPr algn="l">
              <a:defRPr sz="9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1"/>
            <a:ext cx="8229600" cy="639763"/>
          </a:xfrm>
          <a:prstGeom prst="rect">
            <a:avLst/>
          </a:prstGeo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78515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0" name="Title 1"/>
          <p:cNvSpPr>
            <a:spLocks noGrp="1"/>
          </p:cNvSpPr>
          <p:nvPr>
            <p:ph type="ctrTitle"/>
          </p:nvPr>
        </p:nvSpPr>
        <p:spPr>
          <a:xfrm>
            <a:off x="611563" y="2132857"/>
            <a:ext cx="6768752" cy="1584176"/>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11" name="Subtitle 2"/>
          <p:cNvSpPr>
            <a:spLocks noGrp="1"/>
          </p:cNvSpPr>
          <p:nvPr>
            <p:ph type="subTitle" idx="1"/>
          </p:nvPr>
        </p:nvSpPr>
        <p:spPr>
          <a:xfrm>
            <a:off x="605250" y="3861050"/>
            <a:ext cx="7776864" cy="1440160"/>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6" name="Picture 2" descr="C:\Users\kimberleym\Desktop\Visible learning logo.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1066" r="26198" b="36463"/>
          <a:stretch/>
        </p:blipFill>
        <p:spPr bwMode="auto">
          <a:xfrm>
            <a:off x="213946" y="6193992"/>
            <a:ext cx="738554" cy="43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12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227534051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823871052"/>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4240814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782437843"/>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4293388595"/>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smtClean="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21912" indent="0" algn="ctr">
              <a:buNone/>
              <a:defRPr>
                <a:solidFill>
                  <a:schemeClr val="tx1">
                    <a:tint val="75000"/>
                  </a:schemeClr>
                </a:solidFill>
              </a:defRPr>
            </a:lvl2pPr>
            <a:lvl3pPr marL="843823" indent="0" algn="ctr">
              <a:buNone/>
              <a:defRPr>
                <a:solidFill>
                  <a:schemeClr val="tx1">
                    <a:tint val="75000"/>
                  </a:schemeClr>
                </a:solidFill>
              </a:defRPr>
            </a:lvl3pPr>
            <a:lvl4pPr marL="1265736" indent="0" algn="ctr">
              <a:buNone/>
              <a:defRPr>
                <a:solidFill>
                  <a:schemeClr val="tx1">
                    <a:tint val="75000"/>
                  </a:schemeClr>
                </a:solidFill>
              </a:defRPr>
            </a:lvl4pPr>
            <a:lvl5pPr marL="1687647" indent="0" algn="ctr">
              <a:buNone/>
              <a:defRPr>
                <a:solidFill>
                  <a:schemeClr val="tx1">
                    <a:tint val="75000"/>
                  </a:schemeClr>
                </a:solidFill>
              </a:defRPr>
            </a:lvl5pPr>
            <a:lvl6pPr marL="2109560" indent="0" algn="ctr">
              <a:buNone/>
              <a:defRPr>
                <a:solidFill>
                  <a:schemeClr val="tx1">
                    <a:tint val="75000"/>
                  </a:schemeClr>
                </a:solidFill>
              </a:defRPr>
            </a:lvl6pPr>
            <a:lvl7pPr marL="2531471" indent="0" algn="ctr">
              <a:buNone/>
              <a:defRPr>
                <a:solidFill>
                  <a:schemeClr val="tx1">
                    <a:tint val="75000"/>
                  </a:schemeClr>
                </a:solidFill>
              </a:defRPr>
            </a:lvl7pPr>
            <a:lvl8pPr marL="2953384" indent="0" algn="ctr">
              <a:buNone/>
              <a:defRPr>
                <a:solidFill>
                  <a:schemeClr val="tx1">
                    <a:tint val="75000"/>
                  </a:schemeClr>
                </a:solidFill>
              </a:defRPr>
            </a:lvl8pPr>
            <a:lvl9pPr marL="3375296"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41476"/>
          </a:xfrm>
          <a:prstGeom prst="rect">
            <a:avLst/>
          </a:prstGeom>
          <a:noFill/>
        </p:spPr>
        <p:txBody>
          <a:bodyPr wrap="square" rtlCol="0">
            <a:spAutoFit/>
          </a:bodyPr>
          <a:lstStyle/>
          <a:p>
            <a:r>
              <a:rPr lang="en-NZ" sz="969" dirty="0" smtClean="0">
                <a:solidFill>
                  <a:srgbClr val="FFFFFF"/>
                </a:solidFill>
              </a:rPr>
              <a:t>All content subject to copyright visible learning</a:t>
            </a:r>
            <a:r>
              <a:rPr lang="en-NZ" sz="969" baseline="30000" dirty="0" smtClean="0">
                <a:solidFill>
                  <a:srgbClr val="FFFFFF"/>
                </a:solidFill>
              </a:rPr>
              <a:t>plus</a:t>
            </a:r>
            <a:r>
              <a:rPr lang="en-NZ" sz="969" dirty="0" smtClean="0">
                <a:solidFill>
                  <a:srgbClr val="FFFFFF"/>
                </a:solidFill>
              </a:rPr>
              <a:t> 2012</a:t>
            </a:r>
            <a:endParaRPr lang="en-NZ" sz="969" dirty="0">
              <a:solidFill>
                <a:srgbClr val="FFFFFF"/>
              </a:solidFill>
            </a:endParaRPr>
          </a:p>
        </p:txBody>
      </p:sp>
    </p:spTree>
    <p:extLst>
      <p:ext uri="{BB962C8B-B14F-4D97-AF65-F5344CB8AC3E}">
        <p14:creationId xmlns:p14="http://schemas.microsoft.com/office/powerpoint/2010/main" val="1451110707"/>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ext body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31845"/>
            <a:ext cx="7772400" cy="777686"/>
          </a:xfrm>
        </p:spPr>
        <p:txBody>
          <a:bodyPr>
            <a:normAutofit/>
          </a:bodyPr>
          <a:lstStyle>
            <a:lvl1pPr algn="l">
              <a:defRPr sz="2800" b="0" i="0">
                <a:latin typeface="Proxima Nova Bl" panose="02000506030000020004" pitchFamily="50" charset="0"/>
                <a:cs typeface="Proxima Nova Bl" panose="02000506030000020004" pitchFamily="50" charset="0"/>
              </a:defRPr>
            </a:lvl1pPr>
          </a:lstStyle>
          <a:p>
            <a:r>
              <a:rPr lang="en-US" dirty="0"/>
              <a:t>Click to edit Master title style</a:t>
            </a:r>
            <a:endParaRPr lang="en-NZ" dirty="0"/>
          </a:p>
        </p:txBody>
      </p:sp>
      <p:sp>
        <p:nvSpPr>
          <p:cNvPr id="10" name="TextBox 9"/>
          <p:cNvSpPr txBox="1"/>
          <p:nvPr/>
        </p:nvSpPr>
        <p:spPr>
          <a:xfrm>
            <a:off x="323529" y="6355462"/>
            <a:ext cx="1729639" cy="235962"/>
          </a:xfrm>
          <a:prstGeom prst="rect">
            <a:avLst/>
          </a:prstGeom>
          <a:noFill/>
        </p:spPr>
        <p:txBody>
          <a:bodyPr wrap="square" rtlCol="0">
            <a:spAutoFit/>
          </a:bodyPr>
          <a:lstStyle/>
          <a:p>
            <a:pPr rtl="0"/>
            <a:r>
              <a:rPr lang="en-GB" sz="1400" b="0" i="0" u="none" strike="noStrike" kern="1200" baseline="30000" dirty="0">
                <a:solidFill>
                  <a:schemeClr val="tx2"/>
                </a:solidFill>
                <a:latin typeface="+mn-lt"/>
                <a:ea typeface="+mn-ea"/>
                <a:cs typeface="Proxima Nova Regular"/>
              </a:rPr>
              <a:t>© Cognition Education 2017   </a:t>
            </a:r>
          </a:p>
        </p:txBody>
      </p:sp>
      <p:sp>
        <p:nvSpPr>
          <p:cNvPr id="6" name="Text Placeholder 2"/>
          <p:cNvSpPr>
            <a:spLocks noGrp="1"/>
          </p:cNvSpPr>
          <p:nvPr>
            <p:ph idx="1"/>
          </p:nvPr>
        </p:nvSpPr>
        <p:spPr>
          <a:xfrm>
            <a:off x="323528" y="1182351"/>
            <a:ext cx="8363272" cy="4768998"/>
          </a:xfrm>
          <a:prstGeom prst="rect">
            <a:avLst/>
          </a:prstGeom>
        </p:spPr>
        <p:txBody>
          <a:bodyPr vert="horz" lIns="91440" tIns="45720" rIns="91440" bIns="45720" rtlCol="0">
            <a:normAutofit/>
          </a:bodyPr>
          <a:lstStyle>
            <a:lvl1pPr marL="0" indent="0">
              <a:buNone/>
              <a:defRPr>
                <a:solidFill>
                  <a:schemeClr val="tx1">
                    <a:lumMod val="50000"/>
                    <a:lumOff val="50000"/>
                  </a:schemeClr>
                </a:solidFill>
                <a:latin typeface="Proxima Nova Lt" panose="02000506030000020004" pitchFamily="50" charset="0"/>
                <a:cs typeface="Proxima Nova Lt" panose="02000506030000020004" pitchFamily="50" charset="0"/>
              </a:defRPr>
            </a:lvl1pPr>
            <a:lvl2pPr marL="914400" indent="-457200">
              <a:buFont typeface="Arial" panose="020B0604020202020204" pitchFamily="34" charset="0"/>
              <a:buChar char="•"/>
              <a:defRPr>
                <a:solidFill>
                  <a:schemeClr val="tx1">
                    <a:lumMod val="50000"/>
                    <a:lumOff val="50000"/>
                  </a:schemeClr>
                </a:solidFill>
                <a:latin typeface="Proxima Nova Lt" panose="02000506030000020004" pitchFamily="50" charset="0"/>
                <a:cs typeface="Proxima Nova Lt" panose="02000506030000020004" pitchFamily="50" charset="0"/>
              </a:defRPr>
            </a:lvl2pPr>
          </a:lstStyle>
          <a:p>
            <a:pPr lvl="0"/>
            <a:r>
              <a:rPr lang="en-US" dirty="0"/>
              <a:t>Edit Master text styles</a:t>
            </a:r>
          </a:p>
          <a:p>
            <a:pPr lvl="1"/>
            <a:r>
              <a:rPr lang="en-US" dirty="0"/>
              <a:t>Second level</a:t>
            </a:r>
          </a:p>
        </p:txBody>
      </p:sp>
      <p:sp>
        <p:nvSpPr>
          <p:cNvPr id="3" name="Rectangle 2"/>
          <p:cNvSpPr/>
          <p:nvPr userDrawn="1"/>
        </p:nvSpPr>
        <p:spPr>
          <a:xfrm>
            <a:off x="1905001" y="6355462"/>
            <a:ext cx="439544" cy="235962"/>
          </a:xfrm>
          <a:prstGeom prst="rect">
            <a:avLst/>
          </a:prstGeom>
        </p:spPr>
        <p:txBody>
          <a:bodyPr wrap="none">
            <a:spAutoFit/>
          </a:bodyPr>
          <a:lstStyle/>
          <a:p>
            <a:r>
              <a:rPr lang="en-US" sz="1400" baseline="30000" dirty="0">
                <a:solidFill>
                  <a:srgbClr val="7F7F7F"/>
                </a:solidFill>
              </a:rPr>
              <a:t>|    </a:t>
            </a:r>
            <a:fld id="{509172DC-D1D2-3C46-9A3F-E61F07C6272E}" type="slidenum">
              <a:rPr lang="en-US" sz="1400" baseline="30000" smtClean="0">
                <a:solidFill>
                  <a:srgbClr val="7F7F7F"/>
                </a:solidFill>
              </a:rPr>
              <a:pPr/>
              <a:t>‹#›</a:t>
            </a:fld>
            <a:endParaRPr lang="en-US" sz="1200" baseline="30000" dirty="0">
              <a:solidFill>
                <a:srgbClr val="7F7F7F"/>
              </a:solidFill>
            </a:endParaRPr>
          </a:p>
        </p:txBody>
      </p:sp>
    </p:spTree>
    <p:extLst>
      <p:ext uri="{BB962C8B-B14F-4D97-AF65-F5344CB8AC3E}">
        <p14:creationId xmlns:p14="http://schemas.microsoft.com/office/powerpoint/2010/main" val="132407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6/08/17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6/08/17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6/08/17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714818-984F-4759-BF72-A33BDC1963BD}" type="datetime1">
              <a:rPr lang="en-US" smtClean="0"/>
              <a:pPr/>
              <a:t>6/08/17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582BD6-FC20-4557-852B-8433F8572D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6/08/17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6" name="Picture 15" descr="dna_strand_b_w.png"/>
          <p:cNvPicPr>
            <a:picLocks noChangeAspect="1"/>
          </p:cNvPicPr>
          <p:nvPr userDrawn="1"/>
        </p:nvPicPr>
        <p:blipFill>
          <a:blip r:embed="rId2"/>
          <a:stretch>
            <a:fillRect/>
          </a:stretch>
        </p:blipFill>
        <p:spPr>
          <a:xfrm>
            <a:off x="3657600" y="762000"/>
            <a:ext cx="600075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6/08/17</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1582BD6-FC20-4557-852B-8433F8572D30}"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60" r:id="rId12"/>
    <p:sldLayoutId id="2147483652" r:id="rId13"/>
    <p:sldLayoutId id="2147483661" r:id="rId14"/>
    <p:sldLayoutId id="2147483662" r:id="rId15"/>
    <p:sldLayoutId id="2147483653" r:id="rId16"/>
    <p:sldLayoutId id="2147483654" r:id="rId17"/>
    <p:sldLayoutId id="2147483656" r:id="rId18"/>
    <p:sldLayoutId id="2147483664" r:id="rId19"/>
    <p:sldLayoutId id="2147483657" r:id="rId20"/>
    <p:sldLayoutId id="2147483765" r:id="rId21"/>
    <p:sldLayoutId id="2147483766" r:id="rId22"/>
    <p:sldLayoutId id="2147483767" r:id="rId23"/>
    <p:sldLayoutId id="2147483782" r:id="rId24"/>
    <p:sldLayoutId id="2147483783" r:id="rId25"/>
    <p:sldLayoutId id="2147483787" r:id="rId26"/>
    <p:sldLayoutId id="2147483788" r:id="rId27"/>
    <p:sldLayoutId id="2147483791" r:id="rId28"/>
    <p:sldLayoutId id="2147483792" r:id="rId29"/>
    <p:sldLayoutId id="2147483794" r:id="rId30"/>
    <p:sldLayoutId id="2147483795" r:id="rId31"/>
    <p:sldLayoutId id="2147483796" r:id="rId32"/>
    <p:sldLayoutId id="2147483797" r:id="rId33"/>
    <p:sldLayoutId id="2147483798" r:id="rId34"/>
    <p:sldLayoutId id="2147483799" r:id="rId35"/>
    <p:sldLayoutId id="2147483800" r:id="rId36"/>
    <p:sldLayoutId id="2147483803" r:id="rId37"/>
    <p:sldLayoutId id="2147483804" r:id="rId38"/>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9.png"/><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jpeg"/><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chart" Target="../charts/char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e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4.xml"/><Relationship Id="rId2"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1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3.jpeg"/></Relationships>
</file>

<file path=ppt/slides/_rels/slide57.xml.rels><?xml version="1.0" encoding="UTF-8" standalone="yes"?>
<Relationships xmlns="http://schemas.openxmlformats.org/package/2006/relationships"><Relationship Id="rId11" Type="http://schemas.openxmlformats.org/officeDocument/2006/relationships/image" Target="../media/image60.emf"/><Relationship Id="rId12" Type="http://schemas.openxmlformats.org/officeDocument/2006/relationships/image" Target="../media/image61.emf"/><Relationship Id="rId13" Type="http://schemas.openxmlformats.org/officeDocument/2006/relationships/image" Target="../media/image62.jpeg"/><Relationship Id="rId14" Type="http://schemas.openxmlformats.org/officeDocument/2006/relationships/image" Target="../media/image63.emf"/><Relationship Id="rId15" Type="http://schemas.openxmlformats.org/officeDocument/2006/relationships/image" Target="../media/image64.emf"/><Relationship Id="rId16" Type="http://schemas.openxmlformats.org/officeDocument/2006/relationships/image" Target="../media/image65.emf"/><Relationship Id="rId17" Type="http://schemas.openxmlformats.org/officeDocument/2006/relationships/image" Target="../media/image66.png"/><Relationship Id="rId18" Type="http://schemas.openxmlformats.org/officeDocument/2006/relationships/image" Target="../media/image67.emf"/><Relationship Id="rId1" Type="http://schemas.openxmlformats.org/officeDocument/2006/relationships/vmlDrawing" Target="../drawings/vmlDrawing1.vml"/><Relationship Id="rId2" Type="http://schemas.openxmlformats.org/officeDocument/2006/relationships/slideLayout" Target="../slideLayouts/slideLayout24.xml"/><Relationship Id="rId3" Type="http://schemas.openxmlformats.org/officeDocument/2006/relationships/notesSlide" Target="../notesSlides/notesSlide31.xml"/><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jpeg"/><Relationship Id="rId8" Type="http://schemas.openxmlformats.org/officeDocument/2006/relationships/oleObject" Target="../embeddings/oleObject1.bin"/><Relationship Id="rId9" Type="http://schemas.openxmlformats.org/officeDocument/2006/relationships/image" Target="../media/image54.emf"/><Relationship Id="rId10" Type="http://schemas.openxmlformats.org/officeDocument/2006/relationships/image" Target="../media/image5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0927" y="4891316"/>
            <a:ext cx="8508022" cy="1063503"/>
          </a:xfrm>
        </p:spPr>
        <p:txBody>
          <a:bodyPr>
            <a:normAutofit fontScale="85000" lnSpcReduction="10000"/>
          </a:bodyPr>
          <a:lstStyle/>
          <a:p>
            <a:r>
              <a:rPr lang="en-NZ" sz="4062" dirty="0" smtClean="0">
                <a:solidFill>
                  <a:schemeClr val="tx1"/>
                </a:solidFill>
                <a:latin typeface="Arial" pitchFamily="34" charset="0"/>
                <a:cs typeface="Arial" pitchFamily="34" charset="0"/>
              </a:rPr>
              <a:t>Building teachers’ collaborative efficacy</a:t>
            </a:r>
            <a:r>
              <a:rPr lang="en-NZ" sz="3692" b="1" dirty="0">
                <a:latin typeface="Arial" pitchFamily="34" charset="0"/>
                <a:cs typeface="Arial" pitchFamily="34" charset="0"/>
              </a:rPr>
              <a:t/>
            </a:r>
            <a:br>
              <a:rPr lang="en-NZ" sz="3692" b="1" dirty="0">
                <a:latin typeface="Arial" pitchFamily="34" charset="0"/>
                <a:cs typeface="Arial" pitchFamily="34" charset="0"/>
              </a:rPr>
            </a:br>
            <a:endParaRPr lang="en-NZ" sz="3692" b="1" dirty="0">
              <a:latin typeface="Arial" pitchFamily="34" charset="0"/>
              <a:cs typeface="Arial" pitchFamily="34" charset="0"/>
            </a:endParaRPr>
          </a:p>
        </p:txBody>
      </p:sp>
      <p:pic>
        <p:nvPicPr>
          <p:cNvPr id="5" name="Picture Placeholder 5"/>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t="5218" b="5218"/>
          <a:stretch/>
        </p:blipFill>
        <p:spPr>
          <a:prstGeom prst="rect">
            <a:avLst/>
          </a:prstGeom>
        </p:spPr>
      </p:pic>
    </p:spTree>
    <p:extLst>
      <p:ext uri="{BB962C8B-B14F-4D97-AF65-F5344CB8AC3E}">
        <p14:creationId xmlns:p14="http://schemas.microsoft.com/office/powerpoint/2010/main" val="4250832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263770"/>
          <a:ext cx="9144002" cy="6330459"/>
        </p:xfrm>
        <a:graphic>
          <a:graphicData uri="http://schemas.openxmlformats.org/drawingml/2006/table">
            <a:tbl>
              <a:tblPr>
                <a:tableStyleId>{5C22544A-7EE6-4342-B048-85BDC9FD1C3A}</a:tableStyleId>
              </a:tblPr>
              <a:tblGrid>
                <a:gridCol w="2877359"/>
                <a:gridCol w="847321"/>
                <a:gridCol w="847321"/>
                <a:gridCol w="2877359"/>
                <a:gridCol w="847321"/>
                <a:gridCol w="847321"/>
              </a:tblGrid>
              <a:tr h="453438">
                <a:tc>
                  <a:txBody>
                    <a:bodyPr/>
                    <a:lstStyle/>
                    <a:p>
                      <a:pPr algn="l" fontAlgn="b"/>
                      <a:r>
                        <a:rPr lang="en-AU" sz="1500" b="1" u="none" strike="noStrike" dirty="0">
                          <a:effectLst/>
                        </a:rPr>
                        <a:t>INFLUENCE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ES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RANK</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INFLUENCE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ES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RANK</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b"/>
                      <a:r>
                        <a:rPr lang="en-AU" sz="1500" b="1" u="none" strike="noStrike" dirty="0">
                          <a:effectLst/>
                        </a:rPr>
                        <a:t>Collective teacher efficacy</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1.57</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1</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Clickers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0.22</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189</a:t>
                      </a:r>
                      <a:endParaRPr lang="en-AU" sz="1500" b="1" i="0" u="none" strike="noStrike" dirty="0">
                        <a:solidFill>
                          <a:srgbClr val="000000"/>
                        </a:solidFill>
                        <a:effectLst/>
                        <a:latin typeface="Calibri" panose="020F0502020204030204" pitchFamily="34" charset="0"/>
                      </a:endParaRPr>
                    </a:p>
                  </a:txBody>
                  <a:tcPr marL="8116" marR="8116" marT="8116" marB="0" anchor="ctr"/>
                </a:tc>
              </a:tr>
              <a:tr h="357049">
                <a:tc>
                  <a:txBody>
                    <a:bodyPr/>
                    <a:lstStyle/>
                    <a:p>
                      <a:pPr algn="l" fontAlgn="b"/>
                      <a:r>
                        <a:rPr lang="en-AU" sz="1500" b="1" u="none" strike="noStrike" dirty="0">
                          <a:effectLst/>
                        </a:rPr>
                        <a:t>Cognitive task analysis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1.29</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5</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One on one laptops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0.16</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206</a:t>
                      </a:r>
                      <a:endParaRPr lang="en-AU" sz="1500" b="1" i="0" u="none" strike="noStrike" dirty="0">
                        <a:solidFill>
                          <a:srgbClr val="000000"/>
                        </a:solidFill>
                        <a:effectLst/>
                        <a:latin typeface="Calibri" panose="020F0502020204030204" pitchFamily="34" charset="0"/>
                      </a:endParaRPr>
                    </a:p>
                  </a:txBody>
                  <a:tcPr marL="8116" marR="8116" marT="8116" marB="0" anchor="ctr"/>
                </a:tc>
              </a:tr>
              <a:tr h="357049">
                <a:tc>
                  <a:txBody>
                    <a:bodyPr/>
                    <a:lstStyle/>
                    <a:p>
                      <a:pPr algn="l" fontAlgn="b"/>
                      <a:r>
                        <a:rPr lang="en-AU" sz="1500" b="1" u="none" strike="noStrike" dirty="0">
                          <a:effectLst/>
                        </a:rPr>
                        <a:t>Jigsaw method</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1.20</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7</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Mentoring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0.12</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212</a:t>
                      </a:r>
                      <a:endParaRPr lang="en-AU" sz="1500" b="1" i="0" u="none" strike="noStrike" dirty="0">
                        <a:solidFill>
                          <a:srgbClr val="000000"/>
                        </a:solidFill>
                        <a:effectLst/>
                        <a:latin typeface="Calibri" panose="020F0502020204030204" pitchFamily="34" charset="0"/>
                      </a:endParaRPr>
                    </a:p>
                  </a:txBody>
                  <a:tcPr marL="8116" marR="8116" marT="8116" marB="0" anchor="ctr"/>
                </a:tc>
              </a:tr>
              <a:tr h="281930">
                <a:tc>
                  <a:txBody>
                    <a:bodyPr/>
                    <a:lstStyle/>
                    <a:p>
                      <a:pPr algn="l" fontAlgn="b"/>
                      <a:r>
                        <a:rPr lang="en-AU" sz="1500" b="1" u="none" strike="noStrike" dirty="0">
                          <a:effectLst/>
                        </a:rPr>
                        <a:t>Deliberate practice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0.79</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18</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Charter Schools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0.09</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221</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b"/>
                      <a:r>
                        <a:rPr lang="en-AU" sz="1500" b="1" u="none" strike="noStrike" dirty="0">
                          <a:effectLst/>
                        </a:rPr>
                        <a:t>Summarization</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0.79</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19</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School calendars/timetables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0.09</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222</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t"/>
                      <a:r>
                        <a:rPr lang="en-AU" sz="1500" b="1" u="none" strike="noStrike" dirty="0">
                          <a:effectLst/>
                        </a:rPr>
                        <a:t>Rehearsal and memorization</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0.73</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29</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t"/>
                      <a:r>
                        <a:rPr lang="en-AU" sz="1500" b="1" u="none" strike="noStrike" dirty="0">
                          <a:effectLst/>
                        </a:rPr>
                        <a:t>Performance pay</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0.05</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231</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b"/>
                      <a:r>
                        <a:rPr lang="en-AU" sz="1500" b="1" u="none" strike="noStrike" dirty="0">
                          <a:effectLst/>
                        </a:rPr>
                        <a:t>Outlining and transforming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0.66</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39</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Breastfeeding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0.04</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232</a:t>
                      </a:r>
                      <a:endParaRPr lang="en-AU" sz="1500" b="1" i="0" u="none" strike="noStrike" dirty="0">
                        <a:solidFill>
                          <a:srgbClr val="000000"/>
                        </a:solidFill>
                        <a:effectLst/>
                        <a:latin typeface="Calibri" panose="020F0502020204030204" pitchFamily="34" charset="0"/>
                      </a:endParaRPr>
                    </a:p>
                  </a:txBody>
                  <a:tcPr marL="8116" marR="8116" marT="8116" marB="0" anchor="ctr"/>
                </a:tc>
              </a:tr>
              <a:tr h="474703">
                <a:tc>
                  <a:txBody>
                    <a:bodyPr/>
                    <a:lstStyle/>
                    <a:p>
                      <a:pPr algn="l" fontAlgn="b"/>
                      <a:r>
                        <a:rPr lang="en-AU" sz="1500" b="1" u="none" strike="noStrike" dirty="0">
                          <a:effectLst/>
                        </a:rPr>
                        <a:t>Self-verbalization &amp; Self-questioning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0.55</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64</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Presence of Humor</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0.04</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233</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b"/>
                      <a:r>
                        <a:rPr lang="en-AU" sz="1500" b="1" u="none" strike="noStrike" dirty="0">
                          <a:effectLst/>
                        </a:rPr>
                        <a:t>Underling and Highlighting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0.50</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83</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Immigrant status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0.01</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236</a:t>
                      </a:r>
                      <a:endParaRPr lang="en-AU" sz="1500" b="1" i="0" u="none" strike="noStrike" dirty="0">
                        <a:solidFill>
                          <a:srgbClr val="000000"/>
                        </a:solidFill>
                        <a:effectLst/>
                        <a:latin typeface="Calibri" panose="020F0502020204030204" pitchFamily="34" charset="0"/>
                      </a:endParaRPr>
                    </a:p>
                  </a:txBody>
                  <a:tcPr marL="8116" marR="8116" marT="8116" marB="0" anchor="ctr"/>
                </a:tc>
              </a:tr>
              <a:tr h="374021">
                <a:tc>
                  <a:txBody>
                    <a:bodyPr/>
                    <a:lstStyle/>
                    <a:p>
                      <a:pPr algn="l" fontAlgn="b"/>
                      <a:r>
                        <a:rPr lang="en-AU" sz="1500" b="1" u="none" strike="noStrike" dirty="0">
                          <a:effectLst/>
                        </a:rPr>
                        <a:t>Relative age in class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0.45</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107</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Sleep</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-0.05</a:t>
                      </a:r>
                      <a:endParaRPr lang="en-AU" sz="1500" b="1" i="0" u="none" strike="noStrike" dirty="0">
                        <a:solidFill>
                          <a:srgbClr val="000000"/>
                        </a:solidFill>
                        <a:effectLst/>
                        <a:latin typeface="Calibri" panose="020F0502020204030204" pitchFamily="34" charset="0"/>
                      </a:endParaRPr>
                    </a:p>
                  </a:txBody>
                  <a:tcPr marL="8116" marR="8116" marT="8116" marB="0" anchor="ctr">
                    <a:solidFill>
                      <a:schemeClr val="accent6">
                        <a:lumMod val="40000"/>
                        <a:lumOff val="60000"/>
                      </a:schemeClr>
                    </a:solidFill>
                  </a:tcPr>
                </a:tc>
                <a:tc>
                  <a:txBody>
                    <a:bodyPr/>
                    <a:lstStyle/>
                    <a:p>
                      <a:pPr algn="ctr" fontAlgn="b"/>
                      <a:r>
                        <a:rPr lang="en-AU" sz="1500" b="1" u="none" strike="noStrike" dirty="0">
                          <a:effectLst/>
                        </a:rPr>
                        <a:t>240</a:t>
                      </a:r>
                      <a:endParaRPr lang="en-AU" sz="1500" b="1" i="0" u="none" strike="noStrike" dirty="0">
                        <a:solidFill>
                          <a:srgbClr val="000000"/>
                        </a:solidFill>
                        <a:effectLst/>
                        <a:latin typeface="Calibri" panose="020F0502020204030204" pitchFamily="34" charset="0"/>
                      </a:endParaRPr>
                    </a:p>
                  </a:txBody>
                  <a:tcPr marL="8116" marR="8116" marT="8116" marB="0" anchor="ctr"/>
                </a:tc>
              </a:tr>
              <a:tr h="357049">
                <a:tc>
                  <a:txBody>
                    <a:bodyPr/>
                    <a:lstStyle/>
                    <a:p>
                      <a:pPr algn="l" fontAlgn="b"/>
                      <a:r>
                        <a:rPr lang="en-AU" sz="1500" b="1" u="none" strike="noStrike" dirty="0">
                          <a:effectLst/>
                        </a:rPr>
                        <a:t>Philosophy in schools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solidFill>
                            <a:schemeClr val="tx1"/>
                          </a:solidFill>
                          <a:effectLst/>
                        </a:rPr>
                        <a:t>0.43</a:t>
                      </a:r>
                      <a:endParaRPr lang="en-AU" sz="1500" b="1" i="0" u="none" strike="noStrike" dirty="0">
                        <a:solidFill>
                          <a:schemeClr val="tx1"/>
                        </a:solidFill>
                        <a:effectLst/>
                        <a:latin typeface="Calibri" panose="020F0502020204030204" pitchFamily="34" charset="0"/>
                      </a:endParaRPr>
                    </a:p>
                  </a:txBody>
                  <a:tcPr marL="8116" marR="8116" marT="8116" marB="0" anchor="ctr">
                    <a:solidFill>
                      <a:srgbClr val="00B0F0"/>
                    </a:solidFill>
                  </a:tcPr>
                </a:tc>
                <a:tc>
                  <a:txBody>
                    <a:bodyPr/>
                    <a:lstStyle/>
                    <a:p>
                      <a:pPr algn="ctr" fontAlgn="b"/>
                      <a:r>
                        <a:rPr lang="en-AU" sz="1500" b="1" u="none" strike="noStrike" dirty="0">
                          <a:effectLst/>
                        </a:rPr>
                        <a:t>110</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Not liked in class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-0.19</a:t>
                      </a:r>
                      <a:endParaRPr lang="en-AU" sz="1500" b="1" i="0" u="none" strike="noStrike" dirty="0">
                        <a:solidFill>
                          <a:srgbClr val="000000"/>
                        </a:solidFill>
                        <a:effectLst/>
                        <a:latin typeface="Calibri" panose="020F0502020204030204" pitchFamily="34" charset="0"/>
                      </a:endParaRPr>
                    </a:p>
                  </a:txBody>
                  <a:tcPr marL="8116" marR="8116" marT="8116" marB="0" anchor="ctr">
                    <a:solidFill>
                      <a:schemeClr val="accent6">
                        <a:lumMod val="40000"/>
                        <a:lumOff val="60000"/>
                      </a:schemeClr>
                    </a:solidFill>
                  </a:tcPr>
                </a:tc>
                <a:tc>
                  <a:txBody>
                    <a:bodyPr/>
                    <a:lstStyle/>
                    <a:p>
                      <a:pPr algn="ctr" fontAlgn="b"/>
                      <a:r>
                        <a:rPr lang="en-AU" sz="1500" b="1" u="none" strike="noStrike" dirty="0">
                          <a:effectLst/>
                        </a:rPr>
                        <a:t>245</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b"/>
                      <a:r>
                        <a:rPr lang="en-AU" sz="1500" b="1" u="none" strike="noStrike" dirty="0">
                          <a:effectLst/>
                        </a:rPr>
                        <a:t>Mobile phones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0.35</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134</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Suspension/ Expelling students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-0.20</a:t>
                      </a:r>
                      <a:endParaRPr lang="en-AU" sz="1500" b="1" i="0" u="none" strike="noStrike" dirty="0">
                        <a:solidFill>
                          <a:srgbClr val="000000"/>
                        </a:solidFill>
                        <a:effectLst/>
                        <a:latin typeface="Calibri" panose="020F0502020204030204" pitchFamily="34" charset="0"/>
                      </a:endParaRPr>
                    </a:p>
                  </a:txBody>
                  <a:tcPr marL="8116" marR="8116" marT="8116" marB="0" anchor="ctr">
                    <a:solidFill>
                      <a:schemeClr val="accent6">
                        <a:lumMod val="40000"/>
                        <a:lumOff val="60000"/>
                      </a:schemeClr>
                    </a:solidFill>
                  </a:tcPr>
                </a:tc>
                <a:tc>
                  <a:txBody>
                    <a:bodyPr/>
                    <a:lstStyle/>
                    <a:p>
                      <a:pPr algn="ctr" fontAlgn="b"/>
                      <a:r>
                        <a:rPr lang="en-AU" sz="1500" b="1" u="none" strike="noStrike" dirty="0">
                          <a:effectLst/>
                        </a:rPr>
                        <a:t>246</a:t>
                      </a:r>
                      <a:endParaRPr lang="en-AU" sz="1500" b="1" i="0" u="none" strike="noStrike" dirty="0">
                        <a:solidFill>
                          <a:srgbClr val="000000"/>
                        </a:solidFill>
                        <a:effectLst/>
                        <a:latin typeface="Calibri" panose="020F0502020204030204" pitchFamily="34" charset="0"/>
                      </a:endParaRPr>
                    </a:p>
                  </a:txBody>
                  <a:tcPr marL="8116" marR="8116" marT="8116" marB="0" anchor="ctr"/>
                </a:tc>
              </a:tr>
              <a:tr h="444480">
                <a:tc>
                  <a:txBody>
                    <a:bodyPr/>
                    <a:lstStyle/>
                    <a:p>
                      <a:pPr algn="l" fontAlgn="b"/>
                      <a:r>
                        <a:rPr lang="en-AU" sz="1500" b="1" u="none" strike="noStrike" dirty="0">
                          <a:effectLst/>
                        </a:rPr>
                        <a:t>Chess </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0.34</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141</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Corporal punishment in the home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-0.33</a:t>
                      </a:r>
                      <a:endParaRPr lang="en-AU" sz="1500" b="1" i="0" u="none" strike="noStrike" dirty="0">
                        <a:solidFill>
                          <a:srgbClr val="000000"/>
                        </a:solidFill>
                        <a:effectLst/>
                        <a:latin typeface="Calibri" panose="020F0502020204030204" pitchFamily="34" charset="0"/>
                      </a:endParaRPr>
                    </a:p>
                  </a:txBody>
                  <a:tcPr marL="8116" marR="8116" marT="8116" marB="0" anchor="ctr">
                    <a:solidFill>
                      <a:schemeClr val="accent6">
                        <a:lumMod val="40000"/>
                        <a:lumOff val="60000"/>
                      </a:schemeClr>
                    </a:solidFill>
                  </a:tcPr>
                </a:tc>
                <a:tc>
                  <a:txBody>
                    <a:bodyPr/>
                    <a:lstStyle/>
                    <a:p>
                      <a:pPr algn="ctr" fontAlgn="b"/>
                      <a:r>
                        <a:rPr lang="en-AU" sz="1500" b="1" u="none" strike="noStrike" dirty="0">
                          <a:effectLst/>
                        </a:rPr>
                        <a:t>249</a:t>
                      </a:r>
                      <a:endParaRPr lang="en-AU" sz="1500" b="1" i="0" u="none" strike="noStrike" dirty="0">
                        <a:solidFill>
                          <a:srgbClr val="000000"/>
                        </a:solidFill>
                        <a:effectLst/>
                        <a:latin typeface="Calibri" panose="020F0502020204030204" pitchFamily="34" charset="0"/>
                      </a:endParaRPr>
                    </a:p>
                  </a:txBody>
                  <a:tcPr marL="8116" marR="8116" marT="8116" marB="0" anchor="ctr"/>
                </a:tc>
              </a:tr>
              <a:tr h="281930">
                <a:tc>
                  <a:txBody>
                    <a:bodyPr/>
                    <a:lstStyle/>
                    <a:p>
                      <a:pPr algn="l" fontAlgn="b"/>
                      <a:r>
                        <a:rPr lang="en-AU" sz="1500" b="1" u="none" strike="noStrike" dirty="0">
                          <a:effectLst/>
                        </a:rPr>
                        <a:t>Mindfulness programs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0.29</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160</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Depression</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-0.36</a:t>
                      </a:r>
                      <a:endParaRPr lang="en-AU" sz="1500" b="1" i="0" u="none" strike="noStrike" dirty="0">
                        <a:solidFill>
                          <a:srgbClr val="000000"/>
                        </a:solidFill>
                        <a:effectLst/>
                        <a:latin typeface="Calibri" panose="020F0502020204030204" pitchFamily="34" charset="0"/>
                      </a:endParaRPr>
                    </a:p>
                  </a:txBody>
                  <a:tcPr marL="8116" marR="8116" marT="8116" marB="0" anchor="ctr">
                    <a:solidFill>
                      <a:schemeClr val="accent6">
                        <a:lumMod val="40000"/>
                        <a:lumOff val="60000"/>
                      </a:schemeClr>
                    </a:solidFill>
                  </a:tcPr>
                </a:tc>
                <a:tc>
                  <a:txBody>
                    <a:bodyPr/>
                    <a:lstStyle/>
                    <a:p>
                      <a:pPr algn="ctr" fontAlgn="b"/>
                      <a:r>
                        <a:rPr lang="en-AU" sz="1500" b="1" u="none" strike="noStrike" dirty="0">
                          <a:effectLst/>
                        </a:rPr>
                        <a:t>251</a:t>
                      </a:r>
                      <a:endParaRPr lang="en-AU" sz="1500" b="1" i="0" u="none" strike="noStrike" dirty="0">
                        <a:solidFill>
                          <a:srgbClr val="000000"/>
                        </a:solidFill>
                        <a:effectLst/>
                        <a:latin typeface="Calibri" panose="020F0502020204030204" pitchFamily="34" charset="0"/>
                      </a:endParaRPr>
                    </a:p>
                  </a:txBody>
                  <a:tcPr marL="8116" marR="8116" marT="8116" marB="0" anchor="ctr"/>
                </a:tc>
              </a:tr>
              <a:tr h="281930">
                <a:tc>
                  <a:txBody>
                    <a:bodyPr/>
                    <a:lstStyle/>
                    <a:p>
                      <a:pPr algn="l" fontAlgn="b"/>
                      <a:r>
                        <a:rPr lang="en-AU" sz="1500" b="1" u="none" strike="noStrike" dirty="0">
                          <a:effectLst/>
                        </a:rPr>
                        <a:t>Grit/ Growth</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0.25</a:t>
                      </a:r>
                      <a:endParaRPr lang="en-AU" sz="1500" b="1" i="0" u="none" strike="noStrike" dirty="0">
                        <a:solidFill>
                          <a:srgbClr val="000000"/>
                        </a:solidFill>
                        <a:effectLst/>
                        <a:latin typeface="Calibri" panose="020F0502020204030204" pitchFamily="34" charset="0"/>
                      </a:endParaRPr>
                    </a:p>
                  </a:txBody>
                  <a:tcPr marL="8116" marR="8116" marT="8116" marB="0" anchor="ctr">
                    <a:solidFill>
                      <a:srgbClr val="FFFF00"/>
                    </a:solidFill>
                  </a:tcPr>
                </a:tc>
                <a:tc>
                  <a:txBody>
                    <a:bodyPr/>
                    <a:lstStyle/>
                    <a:p>
                      <a:pPr algn="ctr" fontAlgn="b"/>
                      <a:r>
                        <a:rPr lang="en-AU" sz="1500" b="1" u="none" strike="noStrike" dirty="0">
                          <a:effectLst/>
                        </a:rPr>
                        <a:t>180</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l" fontAlgn="b"/>
                      <a:r>
                        <a:rPr lang="en-AU" sz="1500" b="1" u="none" strike="noStrike" dirty="0">
                          <a:effectLst/>
                        </a:rPr>
                        <a:t>Boredom</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pPr algn="ctr" fontAlgn="b"/>
                      <a:r>
                        <a:rPr lang="en-AU" sz="1500" b="1" u="none" strike="noStrike" dirty="0">
                          <a:effectLst/>
                        </a:rPr>
                        <a:t>-0.49</a:t>
                      </a:r>
                      <a:endParaRPr lang="en-AU" sz="1500" b="1" i="0" u="none" strike="noStrike" dirty="0">
                        <a:solidFill>
                          <a:srgbClr val="000000"/>
                        </a:solidFill>
                        <a:effectLst/>
                        <a:latin typeface="Calibri" panose="020F0502020204030204" pitchFamily="34" charset="0"/>
                      </a:endParaRPr>
                    </a:p>
                  </a:txBody>
                  <a:tcPr marL="8116" marR="8116" marT="8116" marB="0" anchor="ctr">
                    <a:solidFill>
                      <a:schemeClr val="accent6">
                        <a:lumMod val="40000"/>
                        <a:lumOff val="60000"/>
                      </a:schemeClr>
                    </a:solidFill>
                  </a:tcPr>
                </a:tc>
                <a:tc>
                  <a:txBody>
                    <a:bodyPr/>
                    <a:lstStyle/>
                    <a:p>
                      <a:pPr algn="ctr" fontAlgn="b"/>
                      <a:r>
                        <a:rPr lang="en-AU" sz="1500" b="1" u="none" strike="noStrike" dirty="0">
                          <a:effectLst/>
                        </a:rPr>
                        <a:t>252</a:t>
                      </a:r>
                      <a:endParaRPr lang="en-AU" sz="1500" b="1" i="0" u="none" strike="noStrike" dirty="0">
                        <a:solidFill>
                          <a:srgbClr val="000000"/>
                        </a:solidFill>
                        <a:effectLst/>
                        <a:latin typeface="Calibri" panose="020F0502020204030204" pitchFamily="34" charset="0"/>
                      </a:endParaRPr>
                    </a:p>
                  </a:txBody>
                  <a:tcPr marL="8116" marR="8116" marT="8116" marB="0" anchor="ctr"/>
                </a:tc>
              </a:tr>
            </a:tbl>
          </a:graphicData>
        </a:graphic>
      </p:graphicFrame>
    </p:spTree>
    <p:extLst>
      <p:ext uri="{BB962C8B-B14F-4D97-AF65-F5344CB8AC3E}">
        <p14:creationId xmlns:p14="http://schemas.microsoft.com/office/powerpoint/2010/main" val="42664736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050"/>
            <a:ext cx="3466728" cy="1008112"/>
          </a:xfrm>
          <a:noFill/>
        </p:spPr>
        <p:txBody>
          <a:bodyPr>
            <a:normAutofit/>
          </a:bodyPr>
          <a:lstStyle/>
          <a:p>
            <a:r>
              <a:rPr lang="en-NZ" sz="3600" dirty="0">
                <a:solidFill>
                  <a:schemeClr val="bg1"/>
                </a:solidFill>
              </a:rPr>
              <a:t>I collaborate</a:t>
            </a:r>
          </a:p>
        </p:txBody>
      </p:sp>
      <p:sp>
        <p:nvSpPr>
          <p:cNvPr id="5" name="Oval Callout 1"/>
          <p:cNvSpPr/>
          <p:nvPr/>
        </p:nvSpPr>
        <p:spPr>
          <a:xfrm>
            <a:off x="6875573" y="84756"/>
            <a:ext cx="2250250" cy="1308974"/>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50" b="1" dirty="0">
                <a:solidFill>
                  <a:srgbClr val="FFFF00"/>
                </a:solidFill>
              </a:rPr>
              <a:t>New #1</a:t>
            </a:r>
          </a:p>
          <a:p>
            <a:pPr algn="ctr"/>
            <a:r>
              <a:rPr lang="en-AU" sz="1950" b="1" dirty="0">
                <a:solidFill>
                  <a:srgbClr val="FFFF00"/>
                </a:solidFill>
              </a:rPr>
              <a:t> d= 1.57</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172554" y="1844824"/>
            <a:ext cx="6516724" cy="41044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108" y="3644527"/>
            <a:ext cx="2737415" cy="2737415"/>
          </a:xfrm>
          <a:prstGeom prst="rect">
            <a:avLst/>
          </a:prstGeom>
        </p:spPr>
      </p:pic>
    </p:spTree>
    <p:extLst>
      <p:ext uri="{BB962C8B-B14F-4D97-AF65-F5344CB8AC3E}">
        <p14:creationId xmlns:p14="http://schemas.microsoft.com/office/powerpoint/2010/main" val="42067520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ot;9 step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76" y="596664"/>
            <a:ext cx="7993071" cy="5904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5755" y="5360671"/>
            <a:ext cx="2304256" cy="369332"/>
          </a:xfrm>
          <a:prstGeom prst="rect">
            <a:avLst/>
          </a:prstGeom>
          <a:solidFill>
            <a:schemeClr val="bg1"/>
          </a:solidFill>
        </p:spPr>
        <p:txBody>
          <a:bodyPr wrap="square" rtlCol="0">
            <a:spAutoFit/>
          </a:bodyPr>
          <a:lstStyle/>
          <a:p>
            <a:r>
              <a:rPr lang="en-AU" b="1" dirty="0"/>
              <a:t>Role of expectations</a:t>
            </a:r>
          </a:p>
        </p:txBody>
      </p:sp>
      <p:sp>
        <p:nvSpPr>
          <p:cNvPr id="9" name="TextBox 8"/>
          <p:cNvSpPr txBox="1"/>
          <p:nvPr/>
        </p:nvSpPr>
        <p:spPr>
          <a:xfrm>
            <a:off x="2987824" y="4756502"/>
            <a:ext cx="1152128" cy="369332"/>
          </a:xfrm>
          <a:prstGeom prst="rect">
            <a:avLst/>
          </a:prstGeom>
          <a:solidFill>
            <a:schemeClr val="bg1"/>
          </a:solidFill>
        </p:spPr>
        <p:txBody>
          <a:bodyPr wrap="square" rtlCol="0">
            <a:spAutoFit/>
          </a:bodyPr>
          <a:lstStyle/>
          <a:p>
            <a:endParaRPr lang="en-AU" dirty="0"/>
          </a:p>
        </p:txBody>
      </p:sp>
      <p:sp>
        <p:nvSpPr>
          <p:cNvPr id="6" name="TextBox 5"/>
          <p:cNvSpPr txBox="1"/>
          <p:nvPr/>
        </p:nvSpPr>
        <p:spPr>
          <a:xfrm>
            <a:off x="3059832" y="4603194"/>
            <a:ext cx="2160240" cy="369332"/>
          </a:xfrm>
          <a:prstGeom prst="rect">
            <a:avLst/>
          </a:prstGeom>
          <a:solidFill>
            <a:schemeClr val="bg1"/>
          </a:solidFill>
        </p:spPr>
        <p:txBody>
          <a:bodyPr wrap="square" rtlCol="0">
            <a:spAutoFit/>
          </a:bodyPr>
          <a:lstStyle/>
          <a:p>
            <a:r>
              <a:rPr lang="en-AU" b="1" dirty="0"/>
              <a:t>Evaluative thinking</a:t>
            </a:r>
          </a:p>
        </p:txBody>
      </p:sp>
      <p:sp>
        <p:nvSpPr>
          <p:cNvPr id="10" name="TextBox 9"/>
          <p:cNvSpPr txBox="1"/>
          <p:nvPr/>
        </p:nvSpPr>
        <p:spPr>
          <a:xfrm>
            <a:off x="3923928" y="4005064"/>
            <a:ext cx="1512168" cy="369332"/>
          </a:xfrm>
          <a:prstGeom prst="rect">
            <a:avLst/>
          </a:prstGeom>
          <a:solidFill>
            <a:schemeClr val="bg1"/>
          </a:solidFill>
        </p:spPr>
        <p:txBody>
          <a:bodyPr wrap="square" rtlCol="0">
            <a:spAutoFit/>
          </a:bodyPr>
          <a:lstStyle/>
          <a:p>
            <a:endParaRPr lang="en-AU" dirty="0"/>
          </a:p>
        </p:txBody>
      </p:sp>
      <p:sp>
        <p:nvSpPr>
          <p:cNvPr id="7" name="TextBox 6"/>
          <p:cNvSpPr txBox="1"/>
          <p:nvPr/>
        </p:nvSpPr>
        <p:spPr>
          <a:xfrm>
            <a:off x="3779912" y="4005259"/>
            <a:ext cx="2304256" cy="369332"/>
          </a:xfrm>
          <a:prstGeom prst="rect">
            <a:avLst/>
          </a:prstGeom>
          <a:solidFill>
            <a:schemeClr val="bg1"/>
          </a:solidFill>
        </p:spPr>
        <p:txBody>
          <a:bodyPr wrap="square" rtlCol="0">
            <a:spAutoFit/>
          </a:bodyPr>
          <a:lstStyle/>
          <a:p>
            <a:r>
              <a:rPr lang="en-AU" b="1" dirty="0"/>
              <a:t>The “I” &amp; “We” skills</a:t>
            </a:r>
          </a:p>
        </p:txBody>
      </p:sp>
      <p:sp>
        <p:nvSpPr>
          <p:cNvPr id="11" name="TextBox 10"/>
          <p:cNvSpPr txBox="1"/>
          <p:nvPr/>
        </p:nvSpPr>
        <p:spPr>
          <a:xfrm>
            <a:off x="1691680" y="6021288"/>
            <a:ext cx="1512259" cy="369332"/>
          </a:xfrm>
          <a:prstGeom prst="rect">
            <a:avLst/>
          </a:prstGeom>
          <a:solidFill>
            <a:schemeClr val="bg1"/>
          </a:solidFill>
        </p:spPr>
        <p:txBody>
          <a:bodyPr wrap="square" rtlCol="0">
            <a:spAutoFit/>
          </a:bodyPr>
          <a:lstStyle/>
          <a:p>
            <a:endParaRPr lang="en-AU" dirty="0"/>
          </a:p>
        </p:txBody>
      </p:sp>
      <p:sp>
        <p:nvSpPr>
          <p:cNvPr id="3" name="TextBox 2"/>
          <p:cNvSpPr txBox="1"/>
          <p:nvPr/>
        </p:nvSpPr>
        <p:spPr>
          <a:xfrm>
            <a:off x="1618775" y="5978680"/>
            <a:ext cx="2304256" cy="369332"/>
          </a:xfrm>
          <a:prstGeom prst="rect">
            <a:avLst/>
          </a:prstGeom>
          <a:solidFill>
            <a:schemeClr val="bg1"/>
          </a:solidFill>
        </p:spPr>
        <p:txBody>
          <a:bodyPr wrap="square" rtlCol="0">
            <a:spAutoFit/>
          </a:bodyPr>
          <a:lstStyle/>
          <a:p>
            <a:r>
              <a:rPr lang="en-AU" b="1" dirty="0"/>
              <a:t>What is efficacy</a:t>
            </a:r>
          </a:p>
        </p:txBody>
      </p:sp>
      <p:sp>
        <p:nvSpPr>
          <p:cNvPr id="12" name="TextBox 11"/>
          <p:cNvSpPr txBox="1"/>
          <p:nvPr/>
        </p:nvSpPr>
        <p:spPr>
          <a:xfrm>
            <a:off x="4680012" y="3491716"/>
            <a:ext cx="1980220" cy="369332"/>
          </a:xfrm>
          <a:prstGeom prst="rect">
            <a:avLst/>
          </a:prstGeom>
          <a:solidFill>
            <a:schemeClr val="bg1"/>
          </a:solidFill>
        </p:spPr>
        <p:txBody>
          <a:bodyPr wrap="square" rtlCol="0">
            <a:spAutoFit/>
          </a:bodyPr>
          <a:lstStyle/>
          <a:p>
            <a:endParaRPr lang="en-AU" dirty="0"/>
          </a:p>
        </p:txBody>
      </p:sp>
      <p:sp>
        <p:nvSpPr>
          <p:cNvPr id="13" name="TextBox 12"/>
          <p:cNvSpPr txBox="1"/>
          <p:nvPr/>
        </p:nvSpPr>
        <p:spPr>
          <a:xfrm>
            <a:off x="4499992" y="3345956"/>
            <a:ext cx="2736304" cy="369332"/>
          </a:xfrm>
          <a:prstGeom prst="rect">
            <a:avLst/>
          </a:prstGeom>
          <a:solidFill>
            <a:schemeClr val="bg1"/>
          </a:solidFill>
        </p:spPr>
        <p:txBody>
          <a:bodyPr wrap="square" rtlCol="0">
            <a:spAutoFit/>
          </a:bodyPr>
          <a:lstStyle/>
          <a:p>
            <a:r>
              <a:rPr lang="en-AU" b="1" dirty="0"/>
              <a:t>Collective motivators</a:t>
            </a:r>
          </a:p>
        </p:txBody>
      </p:sp>
      <p:sp>
        <p:nvSpPr>
          <p:cNvPr id="16" name="TextBox 15"/>
          <p:cNvSpPr txBox="1"/>
          <p:nvPr/>
        </p:nvSpPr>
        <p:spPr>
          <a:xfrm>
            <a:off x="5220072" y="2699628"/>
            <a:ext cx="2304256" cy="369332"/>
          </a:xfrm>
          <a:prstGeom prst="rect">
            <a:avLst/>
          </a:prstGeom>
          <a:solidFill>
            <a:schemeClr val="bg1"/>
          </a:solidFill>
        </p:spPr>
        <p:txBody>
          <a:bodyPr wrap="square" rtlCol="0">
            <a:spAutoFit/>
          </a:bodyPr>
          <a:lstStyle/>
          <a:p>
            <a:r>
              <a:rPr lang="en-AU" b="1" dirty="0"/>
              <a:t>Outcomes of CE</a:t>
            </a:r>
          </a:p>
        </p:txBody>
      </p:sp>
      <p:sp>
        <p:nvSpPr>
          <p:cNvPr id="18" name="TextBox 17"/>
          <p:cNvSpPr txBox="1"/>
          <p:nvPr/>
        </p:nvSpPr>
        <p:spPr>
          <a:xfrm>
            <a:off x="6012160" y="2186502"/>
            <a:ext cx="2448272" cy="369332"/>
          </a:xfrm>
          <a:prstGeom prst="rect">
            <a:avLst/>
          </a:prstGeom>
          <a:solidFill>
            <a:schemeClr val="bg1"/>
          </a:solidFill>
        </p:spPr>
        <p:txBody>
          <a:bodyPr wrap="square" rtlCol="0">
            <a:spAutoFit/>
          </a:bodyPr>
          <a:lstStyle/>
          <a:p>
            <a:endParaRPr lang="en-AU" b="1" dirty="0"/>
          </a:p>
        </p:txBody>
      </p:sp>
      <p:sp>
        <p:nvSpPr>
          <p:cNvPr id="17" name="TextBox 16"/>
          <p:cNvSpPr txBox="1"/>
          <p:nvPr/>
        </p:nvSpPr>
        <p:spPr>
          <a:xfrm>
            <a:off x="6012160" y="2060848"/>
            <a:ext cx="2448272" cy="369332"/>
          </a:xfrm>
          <a:prstGeom prst="rect">
            <a:avLst/>
          </a:prstGeom>
          <a:solidFill>
            <a:schemeClr val="bg1"/>
          </a:solidFill>
        </p:spPr>
        <p:txBody>
          <a:bodyPr wrap="square" rtlCol="0">
            <a:spAutoFit/>
          </a:bodyPr>
          <a:lstStyle/>
          <a:p>
            <a:r>
              <a:rPr lang="en-AU" b="1" dirty="0"/>
              <a:t>Teachers are to DIE for</a:t>
            </a:r>
          </a:p>
        </p:txBody>
      </p:sp>
      <p:sp>
        <p:nvSpPr>
          <p:cNvPr id="19" name="TextBox 18"/>
          <p:cNvSpPr txBox="1"/>
          <p:nvPr/>
        </p:nvSpPr>
        <p:spPr>
          <a:xfrm>
            <a:off x="6616884" y="1412776"/>
            <a:ext cx="1987564" cy="369332"/>
          </a:xfrm>
          <a:prstGeom prst="rect">
            <a:avLst/>
          </a:prstGeom>
          <a:solidFill>
            <a:schemeClr val="bg1"/>
          </a:solidFill>
        </p:spPr>
        <p:txBody>
          <a:bodyPr wrap="square" rtlCol="0">
            <a:spAutoFit/>
          </a:bodyPr>
          <a:lstStyle/>
          <a:p>
            <a:r>
              <a:rPr lang="en-AU" b="1" dirty="0"/>
              <a:t>Working together</a:t>
            </a:r>
          </a:p>
        </p:txBody>
      </p:sp>
      <p:sp>
        <p:nvSpPr>
          <p:cNvPr id="21" name="TextBox 20"/>
          <p:cNvSpPr txBox="1"/>
          <p:nvPr/>
        </p:nvSpPr>
        <p:spPr>
          <a:xfrm>
            <a:off x="7361198" y="692696"/>
            <a:ext cx="955218" cy="646331"/>
          </a:xfrm>
          <a:prstGeom prst="rect">
            <a:avLst/>
          </a:prstGeom>
          <a:solidFill>
            <a:schemeClr val="bg1"/>
          </a:solidFill>
        </p:spPr>
        <p:txBody>
          <a:bodyPr wrap="square" rtlCol="0">
            <a:spAutoFit/>
          </a:bodyPr>
          <a:lstStyle/>
          <a:p>
            <a:r>
              <a:rPr lang="en-AU" b="1" dirty="0"/>
              <a:t> School Leaders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59" y="241252"/>
            <a:ext cx="2737415" cy="2737415"/>
          </a:xfrm>
          <a:prstGeom prst="rect">
            <a:avLst/>
          </a:prstGeom>
        </p:spPr>
      </p:pic>
    </p:spTree>
    <p:extLst>
      <p:ext uri="{BB962C8B-B14F-4D97-AF65-F5344CB8AC3E}">
        <p14:creationId xmlns:p14="http://schemas.microsoft.com/office/powerpoint/2010/main" val="6140504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ot;what is efficac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 y="0"/>
            <a:ext cx="91784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cause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059" y="-27384"/>
            <a:ext cx="4244921"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5661248"/>
            <a:ext cx="9026968" cy="1196752"/>
          </a:xfrm>
          <a:solidFill>
            <a:schemeClr val="bg1">
              <a:lumMod val="65000"/>
            </a:schemeClr>
          </a:solidFill>
        </p:spPr>
        <p:txBody>
          <a:bodyPr anchor="ctr">
            <a:normAutofit/>
          </a:bodyPr>
          <a:lstStyle/>
          <a:p>
            <a:pPr marL="301943" lvl="1" indent="0" algn="ctr">
              <a:buNone/>
            </a:pPr>
            <a:r>
              <a:rPr lang="en-AU" sz="4200" dirty="0"/>
              <a:t>I cause learning</a:t>
            </a:r>
          </a:p>
        </p:txBody>
      </p:sp>
      <p:sp>
        <p:nvSpPr>
          <p:cNvPr id="6" name="Content Placeholder 1"/>
          <p:cNvSpPr txBox="1">
            <a:spLocks/>
          </p:cNvSpPr>
          <p:nvPr/>
        </p:nvSpPr>
        <p:spPr>
          <a:xfrm>
            <a:off x="5652120" y="1493404"/>
            <a:ext cx="4144459" cy="89148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AU" dirty="0"/>
              <a:t>1.   The power of efficacy</a:t>
            </a:r>
          </a:p>
        </p:txBody>
      </p:sp>
      <p:sp>
        <p:nvSpPr>
          <p:cNvPr id="7" name="Oval 6"/>
          <p:cNvSpPr/>
          <p:nvPr/>
        </p:nvSpPr>
        <p:spPr>
          <a:xfrm>
            <a:off x="35496" y="352116"/>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718650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97026" y="3206422"/>
            <a:ext cx="4996144" cy="731226"/>
          </a:xfrm>
          <a:prstGeom prst="rect">
            <a:avLst/>
          </a:prstGeom>
        </p:spPr>
        <p:txBody>
          <a:bodyPr wrap="square">
            <a:spAutoFit/>
          </a:bodyPr>
          <a:lstStyle/>
          <a:p>
            <a:pPr algn="ctr"/>
            <a:r>
              <a:rPr lang="en-AU" sz="2076" b="1" dirty="0">
                <a:latin typeface="Arial" panose="020B0604020202020204" pitchFamily="34" charset="0"/>
                <a:cs typeface="Arial" panose="020B0604020202020204" pitchFamily="34" charset="0"/>
              </a:rPr>
              <a:t>I strive for challenge and not ‘doing your best’</a:t>
            </a:r>
            <a:endParaRPr lang="en-AU" sz="2076" dirty="0">
              <a:latin typeface="Arial" panose="020B0604020202020204" pitchFamily="34" charset="0"/>
              <a:cs typeface="Arial" panose="020B0604020202020204" pitchFamily="34" charset="0"/>
            </a:endParaRPr>
          </a:p>
        </p:txBody>
      </p:sp>
      <p:pic>
        <p:nvPicPr>
          <p:cNvPr id="40962" name="Picture 2" descr="Image result for &quot;do you best&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352" y="585956"/>
            <a:ext cx="1973684" cy="2620466"/>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Image result for &quot;challen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803" y="4356721"/>
            <a:ext cx="3027851" cy="1923317"/>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p:cNvSpPr/>
          <p:nvPr/>
        </p:nvSpPr>
        <p:spPr>
          <a:xfrm>
            <a:off x="1253683" y="1151761"/>
            <a:ext cx="1664012" cy="2406029"/>
          </a:xfrm>
          <a:prstGeom prst="mathMultiply">
            <a:avLst/>
          </a:prstGeom>
          <a:solidFill>
            <a:srgbClr val="89C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85" dirty="0">
              <a:latin typeface="Arial" panose="020B0604020202020204" pitchFamily="34" charset="0"/>
              <a:cs typeface="Arial" panose="020B0604020202020204" pitchFamily="34" charset="0"/>
            </a:endParaRPr>
          </a:p>
        </p:txBody>
      </p:sp>
      <p:sp>
        <p:nvSpPr>
          <p:cNvPr id="9" name="Oval 8"/>
          <p:cNvSpPr/>
          <p:nvPr/>
        </p:nvSpPr>
        <p:spPr>
          <a:xfrm>
            <a:off x="7689877" y="899265"/>
            <a:ext cx="996924" cy="996924"/>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69" b="1" dirty="0">
                <a:solidFill>
                  <a:schemeClr val="bg1"/>
                </a:solidFill>
                <a:latin typeface="Arial" panose="020B0604020202020204" pitchFamily="34" charset="0"/>
                <a:cs typeface="Arial" panose="020B0604020202020204" pitchFamily="34" charset="0"/>
              </a:rPr>
              <a:t>2</a:t>
            </a:r>
          </a:p>
        </p:txBody>
      </p:sp>
      <p:sp>
        <p:nvSpPr>
          <p:cNvPr id="8" name="Rectangle 7"/>
          <p:cNvSpPr/>
          <p:nvPr/>
        </p:nvSpPr>
        <p:spPr>
          <a:xfrm>
            <a:off x="3746642" y="645035"/>
            <a:ext cx="3366266" cy="411779"/>
          </a:xfrm>
          <a:prstGeom prst="rect">
            <a:avLst/>
          </a:prstGeom>
        </p:spPr>
        <p:txBody>
          <a:bodyPr wrap="square">
            <a:spAutoFit/>
          </a:bodyPr>
          <a:lstStyle/>
          <a:p>
            <a:r>
              <a:rPr lang="en-AU" sz="2076" b="1" dirty="0">
                <a:latin typeface="Arial" panose="020B0604020202020204" pitchFamily="34" charset="0"/>
                <a:cs typeface="Arial" panose="020B0604020202020204" pitchFamily="34" charset="0"/>
              </a:rPr>
              <a:t>The role of expectations</a:t>
            </a:r>
            <a:endParaRPr lang="en-AU" sz="2076" dirty="0">
              <a:latin typeface="Arial" panose="020B0604020202020204" pitchFamily="34" charset="0"/>
              <a:cs typeface="Arial" panose="020B0604020202020204" pitchFamily="34" charset="0"/>
            </a:endParaRPr>
          </a:p>
        </p:txBody>
      </p:sp>
      <p:sp>
        <p:nvSpPr>
          <p:cNvPr id="10" name="Rectangle 9"/>
          <p:cNvSpPr/>
          <p:nvPr/>
        </p:nvSpPr>
        <p:spPr>
          <a:xfrm>
            <a:off x="320039" y="4516655"/>
            <a:ext cx="3531300" cy="1470659"/>
          </a:xfrm>
          <a:prstGeom prst="rect">
            <a:avLst/>
          </a:prstGeom>
        </p:spPr>
        <p:txBody>
          <a:bodyPr wrap="square">
            <a:spAutoFit/>
          </a:bodyPr>
          <a:lstStyle/>
          <a:p>
            <a:pPr>
              <a:lnSpc>
                <a:spcPct val="150000"/>
              </a:lnSpc>
            </a:pPr>
            <a:r>
              <a:rPr lang="en-AU" sz="2076" b="1" dirty="0">
                <a:latin typeface="Arial" panose="020B0604020202020204" pitchFamily="34" charset="0"/>
                <a:cs typeface="Arial" panose="020B0604020202020204" pitchFamily="34" charset="0"/>
              </a:rPr>
              <a:t>I explicitly inform students what successful impact looks like from the outset</a:t>
            </a:r>
          </a:p>
        </p:txBody>
      </p:sp>
      <p:graphicFrame>
        <p:nvGraphicFramePr>
          <p:cNvPr id="2" name="Table 1"/>
          <p:cNvGraphicFramePr>
            <a:graphicFrameLocks noGrp="1"/>
          </p:cNvGraphicFramePr>
          <p:nvPr>
            <p:extLst>
              <p:ext uri="{D42A27DB-BD31-4B8C-83A1-F6EECF244321}">
                <p14:modId xmlns:p14="http://schemas.microsoft.com/office/powerpoint/2010/main" val="1964466449"/>
              </p:ext>
            </p:extLst>
          </p:nvPr>
        </p:nvGraphicFramePr>
        <p:xfrm>
          <a:off x="3490088" y="1239916"/>
          <a:ext cx="4034240" cy="1233590"/>
        </p:xfrm>
        <a:graphic>
          <a:graphicData uri="http://schemas.openxmlformats.org/drawingml/2006/table">
            <a:tbl>
              <a:tblPr>
                <a:tableStyleId>{5C22544A-7EE6-4342-B048-85BDC9FD1C3A}</a:tableStyleId>
              </a:tblPr>
              <a:tblGrid>
                <a:gridCol w="1816949"/>
                <a:gridCol w="739097"/>
                <a:gridCol w="739097"/>
                <a:gridCol w="739097"/>
              </a:tblGrid>
              <a:tr h="589044">
                <a:tc>
                  <a:txBody>
                    <a:bodyPr/>
                    <a:lstStyle/>
                    <a:p>
                      <a:pPr algn="l" fontAlgn="b"/>
                      <a:endParaRPr lang="en-AU" sz="1000" b="1" i="0" u="none" strike="noStrike" dirty="0">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No studies</a:t>
                      </a:r>
                      <a:endParaRPr lang="en-AU" sz="1000" b="1" i="0" u="none" strike="noStrike">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d</a:t>
                      </a:r>
                      <a:endParaRPr lang="en-AU" sz="1000" b="1" i="0" u="none" strike="noStrike">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dirty="0">
                          <a:solidFill>
                            <a:srgbClr val="FF0000"/>
                          </a:solidFill>
                          <a:effectLst/>
                          <a:latin typeface="Arial Black" panose="020B0A04020102020204" pitchFamily="34" charset="0"/>
                        </a:rPr>
                        <a:t>Rank</a:t>
                      </a:r>
                      <a:endParaRPr lang="en-AU" sz="1000" b="1" i="0" u="none" strike="noStrike" dirty="0">
                        <a:solidFill>
                          <a:srgbClr val="FF0000"/>
                        </a:solidFill>
                        <a:effectLst/>
                        <a:latin typeface="Arial Black" panose="020B0A04020102020204" pitchFamily="34" charset="0"/>
                      </a:endParaRPr>
                    </a:p>
                  </a:txBody>
                  <a:tcPr marL="8573" marR="8573" marT="8573" marB="0" anchor="b"/>
                </a:tc>
              </a:tr>
              <a:tr h="322273">
                <a:tc>
                  <a:txBody>
                    <a:bodyPr/>
                    <a:lstStyle/>
                    <a:p>
                      <a:pPr algn="l" fontAlgn="b"/>
                      <a:r>
                        <a:rPr lang="en-AU" sz="1000" u="none" strike="noStrike" dirty="0">
                          <a:solidFill>
                            <a:srgbClr val="FF0000"/>
                          </a:solidFill>
                          <a:effectLst/>
                          <a:latin typeface="Arial Black" panose="020B0A04020102020204" pitchFamily="34" charset="0"/>
                        </a:rPr>
                        <a:t>Student </a:t>
                      </a:r>
                      <a:r>
                        <a:rPr lang="en-AU" sz="1000" u="none" strike="noStrike" dirty="0" smtClean="0">
                          <a:solidFill>
                            <a:srgbClr val="FF0000"/>
                          </a:solidFill>
                          <a:effectLst/>
                          <a:latin typeface="Arial Black" panose="020B0A04020102020204" pitchFamily="34" charset="0"/>
                        </a:rPr>
                        <a:t> expectations</a:t>
                      </a:r>
                      <a:endParaRPr lang="en-AU" sz="1000" b="1" i="0" u="none" strike="noStrike" dirty="0">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250</a:t>
                      </a:r>
                      <a:endParaRPr lang="en-AU" sz="1000" b="1" i="0" u="none" strike="noStrike">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1.33</a:t>
                      </a:r>
                      <a:endParaRPr lang="en-AU" sz="1000" b="1" i="0" u="none" strike="noStrike">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3rd</a:t>
                      </a:r>
                      <a:endParaRPr lang="en-AU" sz="1000" b="1" i="0" u="none" strike="noStrike">
                        <a:solidFill>
                          <a:srgbClr val="FF0000"/>
                        </a:solidFill>
                        <a:effectLst/>
                        <a:latin typeface="Arial Black" panose="020B0A04020102020204" pitchFamily="34" charset="0"/>
                      </a:endParaRPr>
                    </a:p>
                  </a:txBody>
                  <a:tcPr marL="8573" marR="8573" marT="8573" marB="0" anchor="b"/>
                </a:tc>
              </a:tr>
              <a:tr h="322273">
                <a:tc>
                  <a:txBody>
                    <a:bodyPr/>
                    <a:lstStyle/>
                    <a:p>
                      <a:pPr algn="l" fontAlgn="b"/>
                      <a:r>
                        <a:rPr lang="en-AU" sz="1000" u="none" strike="noStrike" dirty="0">
                          <a:solidFill>
                            <a:srgbClr val="FF0000"/>
                          </a:solidFill>
                          <a:effectLst/>
                          <a:latin typeface="Arial Black" panose="020B0A04020102020204" pitchFamily="34" charset="0"/>
                        </a:rPr>
                        <a:t>Teacher expectations</a:t>
                      </a:r>
                      <a:endParaRPr lang="en-AU" sz="1000" b="1" i="0" u="none" strike="noStrike" dirty="0">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674</a:t>
                      </a:r>
                      <a:endParaRPr lang="en-AU" sz="1000" b="1" i="0" u="none" strike="noStrike">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a:solidFill>
                            <a:srgbClr val="FF0000"/>
                          </a:solidFill>
                          <a:effectLst/>
                          <a:latin typeface="Arial Black" panose="020B0A04020102020204" pitchFamily="34" charset="0"/>
                        </a:rPr>
                        <a:t>0.43</a:t>
                      </a:r>
                      <a:endParaRPr lang="en-AU" sz="1000" b="1" i="0" u="none" strike="noStrike">
                        <a:solidFill>
                          <a:srgbClr val="FF0000"/>
                        </a:solidFill>
                        <a:effectLst/>
                        <a:latin typeface="Arial Black" panose="020B0A04020102020204" pitchFamily="34" charset="0"/>
                      </a:endParaRPr>
                    </a:p>
                  </a:txBody>
                  <a:tcPr marL="8573" marR="8573" marT="8573" marB="0" anchor="b"/>
                </a:tc>
                <a:tc>
                  <a:txBody>
                    <a:bodyPr/>
                    <a:lstStyle/>
                    <a:p>
                      <a:pPr algn="ctr" fontAlgn="b"/>
                      <a:r>
                        <a:rPr lang="en-AU" sz="1000" u="none" strike="noStrike" dirty="0">
                          <a:solidFill>
                            <a:srgbClr val="FF0000"/>
                          </a:solidFill>
                          <a:effectLst/>
                          <a:latin typeface="Arial Black" panose="020B0A04020102020204" pitchFamily="34" charset="0"/>
                        </a:rPr>
                        <a:t>108th </a:t>
                      </a:r>
                      <a:endParaRPr lang="en-AU" sz="1000" b="1" i="0" u="none" strike="noStrike" dirty="0">
                        <a:solidFill>
                          <a:srgbClr val="FF0000"/>
                        </a:solidFill>
                        <a:effectLst/>
                        <a:latin typeface="Arial Black" panose="020B0A04020102020204" pitchFamily="34" charset="0"/>
                      </a:endParaRPr>
                    </a:p>
                  </a:txBody>
                  <a:tcPr marL="8573" marR="8573" marT="8573" marB="0" anchor="b"/>
                </a:tc>
              </a:tr>
            </a:tbl>
          </a:graphicData>
        </a:graphic>
      </p:graphicFrame>
    </p:spTree>
    <p:extLst>
      <p:ext uri="{BB962C8B-B14F-4D97-AF65-F5344CB8AC3E}">
        <p14:creationId xmlns:p14="http://schemas.microsoft.com/office/powerpoint/2010/main" val="8568042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768441" y="4226627"/>
            <a:ext cx="956002" cy="924561"/>
          </a:xfrm>
          <a:prstGeom prst="rect">
            <a:avLst/>
          </a:prstGeom>
        </p:spPr>
        <p:txBody>
          <a:bodyPr vert="horz" wrap="square" lIns="70338" tIns="35169" rIns="70338" bIns="35169" rtlCol="0" anchor="ctr">
            <a:normAutofit/>
          </a:bodyPr>
          <a:lstStyle/>
          <a:p>
            <a:pPr algn="ctr"/>
            <a:r>
              <a:rPr lang="en-AU" sz="1662" b="1" dirty="0">
                <a:ea typeface="+mj-ea"/>
                <a:cs typeface="Arial" panose="020B0604020202020204" pitchFamily="34" charset="0"/>
              </a:rPr>
              <a:t>Know thy Impact</a:t>
            </a:r>
          </a:p>
        </p:txBody>
      </p:sp>
      <p:sp>
        <p:nvSpPr>
          <p:cNvPr id="2" name="AutoShape 2" descr="data:image/jpeg;base64,/9j/4AAQSkZJRgABAQAAAQABAAD/2wCEAAkGBxQTEhUUExQUFhQWFxgYGRgYFxocFxkbFRcYFhgbGBwYHSggGB8lHRgYITEhJSkrLi4wFyAzODMsNygtLisBCgoKDg0OGxAQGywmICYsLCwsLCwsLCwsLCwsLCwsLCwsLSwsLC0sLCwsLCwsLCwsLCwsLCwtLCwsLCwsLCwsLP/AABEIANwA5QMBEQACEQEDEQH/xAAcAAEAAQUBAQAAAAAAAAAAAAAABgEDBAUHAgj/xABCEAABAwEFBQQHBwIFBAMAAAABAAIDEQQFEiExBkFRYXETIoGRBzJSYpKhsRQjQsHR0vBy4RVTgsLxJDODsnOTov/EABsBAQACAwEBAAAAAAAAAAAAAAADBAECBQYH/8QANxEAAgECBAMFCAEDBAMAAAAAAAECAxEEEiExBUFRE2FxgaEiMpGxwdHh8BQGI0IWUpLxFTNT/9oADAMBAAIRAxEAPwDuKAIAgCAIAgCAIAgCAIAgCAIAgCAIAgCAIAgCAIAgCAIAgCAIAgCAIAgCAIAgCAIAgCAIAgCAIAgCAIAgCAIAgCAIAgCAIAgCAIAgCAoSgAKAqgCAIAgCAIAgCAIAgCA8vdQEncsN2VwaC6r5dhGPvD5j9V5HCcbq0HbEax5Pmvv8zo1sLFv2Ddi1Mw4sQpxXpI47DypdsprL1v8AuvduUXSmpZbamBNe1SGxipJABOmZpouPU48qtWNHCxu27Znt423fnYsxwtlmmbVejKZ5e8DUgbs+J0WG0tzKTex6WTAQBAEAQBAEAQBAEB51QHpAEAQBAEB5QHgSitFVljKUavZSdnpvzv0Ztldrl1WjUIDy5wGZUVatTowz1Gku8yk3sWILWHPc0bgD5kgfRUcBxKOMnNQXsxtq+d78uWxtKGVamSumaGFe01IngesWuAFdSRRUuIYiFChJyklo7d7tyJaMHKa8SK2KFzQcRGe4bvFfOK9VVJXR2DJUJkv3a375hcQGtBOe91KAeRJ8Au3wGVGOKUqjs7aX6lfE5uzsiTr35ySBeki9Diis8dS4feOA8Qwf+x8lxeL1VlVN7bv6HV4bTtep5L6mRdt9SsjAJrWvrZltBoM8/Fc3DcRr0qeW999Xra37zLVfB0pzva223O5udnJi/G9zy55IFDSoFK7tAa/JdbhVR1VKpOV332ul5dShjoKm1CKsu7mzeLrHPCAIAgCAIAgPOqA9IAgCAIAgCAoQgMC35Pb7wI8W5/QnyXlP6kpu8J8ndPy2+bLFHZiKcjmOC5eC4xiMN7N80ej+j3Xqu42lTTLzrWKZDNdut/UdJU70oty6PZePXy9CNUXfUxXvJzJXlsTiquJnnqyu/ReC/e8mUUtjX7MWntJrQd3cp074H0Xqv6fhlU/L6kVbkbq8rRgikePwsc7yaSu/Wlkpyl0TIoK8kjmn+PSk1LqnmAvFTw0azz1Lt9bv7nWVoqyLjdoHAioaRUVy3VzpmoanDqeRyV7mVPUkL3gAk6AVXGjBydkSGuhvcHVtPGq6D4er+96fkxc293X8Q4M1aTTM6Dea8APou3w3E4mhONJyzR213Xg9duj9CtWoRknLZkIt97mWaSXTE6ugrQZNB6Cimr044io5yXz8joUf7UFFHu574xFzXUIGbdxy1oQufXjGlpFaePMmj7erep7ZfUlasGHeDni616ZLGdwd4Oz8dfibqipL2lc6fdJl7Fhmp2hFXUFKV0B501XscN2nZR7X3uZ5mv2faPs9uRmKchCAIChcgKoAgCAIAgCAIAgCAIDAvdlWtpTEHAj6H5FcH+oJUv46jJ+1dNLm+T+ZNRvcsrxROFhmS1aWFzHBpoSCAeFVmLSkmwa/Y2wyRSTiQUqI8JBqHUx1p5hez4HVpyzWeumnPmV6vI2W2EuCxTn3KfEQ38118W7UJeBrS99HH2TrgRhojoXKGbvDqtaqtAJ6kotN41szRvPdPRv9qLjUaH99vktSdvQwYJFftqa3PdvtmCF7t7/u2/6hV5+HL/yBWsLTvmn5Lz39PmL3kl5/b1+RGZ7XRtK5nerbWWNyXNdiwmi5tVFmlqb+5bws8ErJLS4hgPdAaXFzm0Og3CoNenFT8PoxdTtJ7L1ZJWhVqQdOla75t2SX5NzdnpLHbzGcO7B2cWEVc0Ny7w94d7kV2o4323m25G1f+m26EOxazr3tdHfp4bd6J9dF4ttETZWNe1jxVuMUJG40rodyvQlmV0eZxNB0KjpyabW9tUZi2IAgFEAQBAEAQBAEAQBAUJWs5xhFyk7Jc2DFmte5vmvM47j+8MN/yf0X1fwZNGl1MN0g3kea8vOU5ycpNtvmTpBsgOhB8Vo01uZPSwCy+0saaFzQeBIqt405NXSMBtqZqHDwUkaNa+aKd+uwNftNL29mkha8BzsNC4Op3XB1DQb6art0uJ4rs3SrRzLrs/z6GqglK6OSOJaSD+EkHqDQrpqN1dElzwyarxyUGIWljaD1Nra7XTA3gKnqf7Kph6W8iactkUjttFY7I0zGLtFbO+2L/KbR39bu9J4jJn/jV+nSyxUfj4vf7eRmL5mqsdmmtMmGGN8hGXcaTTqRk3xWalOU3aKMqajq2bcWV8TzFIMD25ODt2Vc+VM68FzalKWfI1qX6UlkzI0d42rtHk/hbk0Hc0Z1PXN1OfABdKnFU46eRdpQcnkXi3+9DVC3ySSBkYJqcIaBUvLjQDqTwU0MOmry3Lj4i4SSp6Rj+6neLt20DJobJNgxhjWTPae42agGEbqChBPE7gCupCEsup56XCJ1aE8TTvvdR55ev1XcTZYOEEAQBAEAQBAEAQBAEBj3hZ+0jc3eRl1GY+arYzDqvQlT6rTx5eptF2dznstpoea8SoMt3LL7SpacdTFy9cVuw2htTk6rT45j5ha4qlel4BMmhK5CMkIt9qrM53E/2C7NCFqaRhnqO0kaFZtYyZTbcaGpyotk5PQwcq+01qeJJ816FQsrGLlbG/v13VVLEolgys9rxPJ4lS06WWCRiUrs3GztilnkHZROkDKvIA7pLRVrCTkMTsIzOhJ3KxTpXeiNHJczB/weX7Y2zWgOZI+RvaEkVDXkFzwRUHIk10qrEabzWZvKost0dpvGN1kijjscNIxUHA2pGmo1JOdXZq5bKrIqRtJ3kcu2tfa5nF7rPaCXjCD2MmUbSdTh1ca5cBwK5soTqVHNp9F4fk7eF7OEfeWnet/wQG87RT7vR2/iORW1OOeV+S2OnUl2NPJH3pb+B5u60Ogc17CWyNNQ4ZOHQjMeHFdKEVEzSjGEdUn3NXXqb+w2jGwvcA3PM8d9c+qsReh3KFXPC9rHQfRvCLRM58sz3GMBzIy9xDveNTQgZZcSK89am2hwuO1OwoqNKCSlvJJfDz+Wx1JQnjQgCAIAgCAtRWhri5oObTQjwqoadeFSUoResXZmkZqTaXIuqY3CAIDzI8NFTkFHVqwpRzTdlp6uwOYbbwGG0up6r++PH1h8VfMLz2Ow+Su7bPX7k8JaGgFrVRQsze56ZaqOB3ghTSp3i0YudElt+Kzh29wp+v8AOa86qdqliUhNvtFHrtUIXgaN6nllsHFbOmxc8W68gIpCD+B1PIralSbml3i5AS+gC71jUzbhu+aclsEbpHbw0ZCvtE5NHMkKmqcqk7JG+ZRWps27LyxW6Gy2gYe0cwlwNQWOPewnlRw6hXVSebKyPPpdHX79MtmijjscJ7MVB7NtS2lKZDPPPNXrWVkQbnO5Ra5rUZ5YLR3RgZijf6rSSdRvcSfJaJXdzduysTGw7WuY0NdQ046rcjMlm2za0wDzWQaT0uXFBPYjbQ0NmjDCHUoXte5rcD+PrVHAjLUrFtbnQ4dVcaqjyZxux2cPID6g0qOfLpz5KrPF5ZbaHp8LCNaeW+vIybW5w7mgHkVdhVjUV4s6FTNH2OXzJZsOG2Rwtk8jmNAPZxMzkmqCCSPwx8zSpGWihrYiFPRs5+JpVsXF4ejG995P3V934ao7pZ3lzGlwwktBIrWhIqRXfRbp3R4qaUZNJ3V9+pcWTUIAgBQFKoCIvtrmTve32nZcRXReFljZ0MbOtD/c9OqvscV1XCs5LqyVWW0NkaHN0Py5Fe0w9eFemqkNmdenNTjmRS0WtkYq9wb1OfgNSsVsTSoq9SSQnUjD3maW2bVRNIA3mgc7IV5DUrkV+OwSfYQcvHRff5EMcTGcssfie5LwMjAO6dKluhPIbhXdUrz3E+NTxdPsnDLrd63v6LxLBoNrOymZGyUuxMrhwkBxBFO9UEUyHkp48UxOKjFZV7P+Tvr15rcyp5SAWwiJ5BGnq1Ou+vzH/OnVjFZVKxKpXRgyWsnM6qVRurmbkyua3Y7OM9Pz/wCFw69LLVZPF6EYve1/eHPRdXC0/YIpPU17rcrHZGLmZY7stNqYRBC+QHLEBRmuffdRvzUtGi3K6RjMbTYzZOCS0OithJcw4eza4gYxq17gOmQI8aroRpp6M1cuh0DaO3/YI2R2eJkcTqgFrQAHbxQCgJGdd+fBTpJaIjbuQGBtotE8ttLJHRRgMDyDSgPeIr62ZOYrTNRpXnc3eisTWwbYFrQH0dQanXzUpoZTNt2VzZ5H+yA87dXW2azidndkBjodC5r3NbR3GmKvhzQC5dmrG0NcWue/L13EivQUB6FYuZSuQL0mbVi0v7CM/wDTQu7xGkj25bvwgnLjQkbioK09LHVwtHs9Xu/QgDZnOcMI00HAczwXPm77nXwiqdouzV3ubctB1CgjOUXeLsevcVJao2NwwtfaYWyOa1hkZiLjQYWkGhJ4gYfELams01fqVsbKVPDTdNaqLsl1/G59BrunywIAgCAoUBamnawVcQBzNFFVrU6SzVJJLvZrKcY6yZCZHVJPEk+ZXzqcs0nLq2zgSd3c9RWp7AQ1xaDrT+ZKalia1KLjTk0nvb9+RtGpOKtFmHapw0Oe80AzJP8AM1GlKcurZhJtnPb6vd0r8QJAb6g4U39V3MPh1Tjb4nQpU8iJ9HehjgjDKF2EFztQSRU04jmuP/DVSq3Pbki7fQx74tzXsbIRR47rhyOnTP8A9lawVB0HKEtb7eP/AEZZB9oZKua/j3T9R+a7FJaM3g+Rqu2VqmtDckOzt4YY3gncqGLo3qJksXoaS32irir2HjoaSOhej7YuN0ItlrGJpBdHGfVwj8bx+Ku5ulM865X6VFNZpEbZI5tqxiwsoxgyFAMssungrNzUjLLc91qdI4vAq0Gvq90UJr+ImgpvWi3MnRLtnjtUQEjWvw4cQcARUZg0P8yKkMEK2y2qmaZLPTs6d2g3tI1rwLfqgI3d9z2mdhkZG7swKl5yFPdrm/LPLgsAnFz7O2JjGyl0khIBwvI14UaADnxS4KX3e3byiJmUbDnTe7T/APOnUnglzLWtjQbd7TCzxfZ43Uke2ryCQWxuqMqfidSnEDmQopzsrnQw9H/J/rOTDvGtKAZAcqk/mqE5HcweG7V3l7vzM2K1BooGgDqqzTZ6SlOnSjlhGyMqzWgPOQojg0rklPFQqScVuXpHgZcVoTkl2W26lslGOJlg0wE5tHuO3f0nLorNHFSp6PVHH4jwSji7zj7M+vJ+K+u/idmu+1iWNsjQ4B4qA9pa4dQdF1oyzK54CtSdKo4NptdHdfEyFsRGDel5CAAua4g7/wAI6ncqONxv8WObI34bef8A0Q1q3Zq9rminv2R/qkNHu5nzXmcRxrFVNI+yu7f4v6WObUxlSW2hr3uJNSSTxOZXKlKU3mk231epVbbd2eFiwKFNjJHdsbLI+GrCSGZuaN4486cFdwM4RqWlz2f71JqEkpanOu2zz0K7+Q6CJTs7ev3ZifmWirObeHgfkeSrVaSUs3UmiXH3hUlrjk4U6KKpSk7TW6NjQW2QkEbx+S6VNJq6Nloy7s1cM1tlEcA0ze45NYOLj9AMz4Gk9GDlLQkZ1K7tj7DYh98TPJvB9UdGA0+IlW/41Nu8lcxmZDPSa2B0sUkEYjq1zHBtA04KYTQCgNCR4DgsVYJO6CZ1C6Y+2uqJsdAXWVjW8MTYwKeYop4e6jVnJZ7UQXA1BBIIOoIyIKw3uDDsUp1rvP1WImzJ9s5b5LOY5HtIZIMq/ibWhp8j5bipDUl962SxyPZPKxkj2t7tc8jmKjQ03V0qVi4NHtBtdRuCM4SchTUDea8h+SxcyRt18OLaNyHqtHPj4fUrCNlorm3uGy4S0audmeQGpPmB1PVUOKY+OEoOb32Xj+NySlA5JtS2QWy0Me4ktmfqdxNWnPi0jpXJV6OJ7ajCp1S/Pqd3CUO1tbbmYANFk9DFKMbLYuxRl5y/nNSwp82U8RisuiNrZoQBQefFSTinGxUoYh06in0+R6jsz5ZGxxtL3nINAqSf5vXPUW3Zbnqp1qcIdpJ2ja9zrOxfo+ZZ8MtpwyTahurI+H9Tueg3cV06GEUNZas8VxTj08RelQvGHN839l3fHoTtXTzgQHmRgcCCAQciDoViUVJWexhq+jIZtBsqW1ks9SNSz8Q/p4jlr1XncdwhxvOjt0+32KNbC21h8CN2G0ydo1uI0JzBz0B4rgygrPQpSirG7JUGxEau1X9Ax5Y91CN9CRXhUb1YjhKsoZ0iRUpNXRegt8T/AFJGHkHCvlqoZUpx3TNXGS3RA9tLg7F3bRj7pxzG5jj/ALTu55cF3OHYvtF2c/eXqi7h6uZZXuRuy2kgg7x/P7LoyiW0SK5bsltsoihLcRBdVzqAAUqeJ10AJW1Oln9lEq1PG1lyyWO0GKQh3da4PAoHAjUA8wR/pUqpdm8pk636MbC2G7WPYBilxyOPE1IaPBoA81doxtEzchl43mS8mupUnMEZ2hnxtbycfmD+ijq7Iyjofo52gbHE2F57oyB4HTyW8NjDN5tFsTBbCZWPMcjtXNAc13Nzd55ghGroGBdPo+s1nIdPKZiNGkBrD1aCS7pWnFNEZLG2V8CR8cTaBre9/tH55dFlPmDRGee01EOGjcg3FQkDeK5HzXOxXEqGGlaq2u+1152+xvGm5LQ0tpuu0h/3kUjR7WEloGpNW1C3o4/C1tKdSL89fg9Rkd9TZ3exrGmWTKNgoBvPADiSfmVck8quF7TvyJns1ZXCPtZBSSWhp7DB6jB0Br1JXznjWPeJxFl7sdF9S1BWRzL0q2HBbsYGUrGu6ub92fk1vmuzwSpnwuX/AGtr6/VnpOF1F2DT5NmDs9dza4pMJ44hVoG8U3misYqtL3Y+hrVxbqytD3V6m0vW54o2NMOEAVc6pOIh1MNCdwzyW+Bxspzcat77LTTv2IKsdLo8XBcU1sfghbkD35D6jPHefdGfhp1fam7R/CN7U8PDtcQ7LlH/ACl9l3nYdl9l4bEyjBikPryO9Z3L3W8h8zmrdKjGmtN+pwsdxCri5e1pFbRWy+77zeKUoBAEAQFi22xkTcUjg1tQK9eiw2luQ18RToRzVHZbGh2hu+EgWllMRIzbTC8Oyqab+a4XGsPTVLtl710vErYqMHDtI8+nMhW0F8dk3C098j4Rx68Fw8Jhe0eaWy9SlSp5tWQG2TV1XoacdC9FGvdOW9N391mVFG+U21wzSWmVlmEob2xwd9xwZg5ECutKDLUhRRwsZzT0v1NOzTkjbbd+jw2CGOaOR0oqWykgANJ9UtAzDdQak7l0KtDLHQsuDSI3cd6Ps80c8esbg4Djuc3xFQeqr03lkZizr3pIu1lvu9lrg7zo29q3i6NwBkb1AGKnFlN6v1I5o5kbsp6Gr6ElldZnHvwklvNjzi+Ti4eLVmk9LBGk232XmgmMkTHPheSatBODFmWuA0FRkdNFKZI0y47Rae5BE95LhnSjBuOJxyAUc02tDKJxb9lo7FYsTn1tAc1xI0IJDS0D2RWtdSRu0Gy0VgYlhvgjefNYNTItF8EDXNas3SIhbbcSXOrm40H0WZyUY3Y3ZlXVOWkEEjDoei8xiI9q25cyxF2OiXHewmbQ0DxqOPMLyuMwvYy09390Jk7mZarDHIKSRseAajE0Gh4iqhp4uvTVoTaXRN2+AaRkqAyRXbnZZ9tEZjexr48Q71aODsOVQDShbw3rrcMx8cK5KSbTtt3GyqSUXFPR7kKOyFuiPejD2j/LcCPI0d8l3Fj8JV0jK3irfj1JKdSz1N1s1sXPa3B9oxRQNNMJykdTcAfVHvHw4rsYKhTkr02rc2t39kXq2LpYVcpz5LeMfHq+7ZHVrvsEcEbY4mBjG6AfU8TzOZXWjFRVkefrVqlabqVHdvmZK2IggCAICP26+JIJS1zQ9hzadDQ9MjTTRRuTTPM4zi2IwOJdOpFSi9Vydn6abbeZHL7tjpySTT2RuA4fqVHNuRxZ454vE56rsley5L89X9LEcbecsQLKkNrXCc21403HNVMRh1Xp5JPTcuUq86Wn+PoRS9HvDi55rU1rxUKoKCstjv4etCovZ+Bn7IbKS3g84TgiZTHIRUCuYDR+J1M6btTuBs0qTky5CFzoMFx3VYsnME8g1dJSQ1HI0Y09ArkacUTqCRyvauwNhnM1kq2PHjaBrGQcQpyB04KCrTyvMiOULbHcbqtcd6Xa1zgKTRlrx7MjcnDwcMuVFZi1KJIndHz9etgdZ5nxOFMLiOhBoufWp5XoRtWOoehK/cTZbG7MMrJHX2XGkjegcQf9ZVnDTurMki7kettnfdl5PbES0MdiZ/8AHJmB0Gbf9C3XsysZOmWPbJpaC5mZ4H8ipbg823a7LuAN5k1PlosXBCNpb6MjCCSakVryK15m3I0FmtNB1Qwi7abTkViOrN+VzXvOJw5fmquMnplMxM2OXCFzakVCJtF5mZVlvJzHBzTQjSi5lWippqROmdVsL3mNhkADy0FwG4ncvJ1VFTahtyNy+FqgVWwPLngdeG9bxTbsjKTZl2ayk5uyHDf48F6rhn9PTbVXEXj0S0fm+XgtfAgqVUtFqZ4C9kkkrIqlVkBAEBYtlqbEwveaAfPgAsNpasgxOJp4ak6tR6L9sQS9L2Mr6u00A3NB/PiVA53Z89x2PqYyrnltyXRffq/oYdpc5rain84LVsio4V1IOSZrpZg8EOFfyWbiEK1J3V/oR++rpeG4mZ+5v04b+iyu87eFrxVszyv0/HmdJ9EcsbrvDW5PbJIJBvDnOJFf9JbTpyUsEktD1mGk5U1fcsXn6P3yOJbaAAdKsNfk7Nbk5oby9G9qa0lj45cvVFWuPQOFD5hAWvRLe32a0SWR/dZMasBywytyc010LgBrvYBvUcY5XY1Sszf7f7FSTyi0WYNLyKPY4gYtwIJy0yPRbSjcNFj0ebEuu4vtVrkZ2jmFga0ktaCQ41OWJxwjIDLPWuUVKlk1ZiMbas0e3tpE0gmpShwn+k+r5GnmVvPqbmvjc+NuB4c1zaZOFDQgObkeRBW3IwzHtVvNNVqYNTLaSXEcQKLKWlzbkO0oRTisLVGESyyXOTYJpSO+7vN/pjP5975Lz1fiLXEqdGOyun4yX00+JK2rqP7r+LEbs8ORJNKCvX+Z+S6LtOTkzWTa0RYntNTVUaks8rksVZEn2Aurtpu1cO5Hn1d+H9fBcbi2I7Knkju/kSwV9TqC8stSUtR2lhcWhwJGoUri0rtaGGi8VrcGbYbC1gBGZ4/ovpHC+F4fDwVSPtSavmff06fMq1aspacjMXZIQgCAIAgKOFcihhpNWZEds7BDFF2rYziLgKMOGuRJyII0GmVeIW9HB9u2o6WVzznFuHYOEVPLlbdvZ8+W3yIhLe8VG4nFuIaPGFwp7WoHmVpVwFeCzW/fDc5FOkqSyQeZdV+/Js8TAAE8dPy/m5VNiyrW9o0Vrtzgc81siOWFU3dGFZtoXQSdpBI6OTeRo4Dc9pyeOq3Vy9hHXw+23QmN2elJzxhkLWScaDA7odW9D5qVPqd6liVNdGTjY+/n2psmIDuFoDm6HEDl1FPmFkspkC9I10g2h8sWtRiA1xACp61GqwDc7ObXyYGwzP8AvA1v3jhrirhaeLqDXehg9XvbC7MuJPU0oeFdMxSiwwQ+95Kg8DUHxWDKJDta0TRWa2Nz7SMRyH32VOdN/wD3BX3QtuQeqIFbsq8j/wAKK5rF3MWwTObL2ja1bTMbics1FiYqdFwfMzJpLU6RcVvs1r7skUXbAaFje9xLcvMLx+NpYrBSvTqSy+L07maRlckrYG4MFKMw4aDIUpSg8FyYymp9tJu+9+rv++Jkjdt2Os1CccrBr6zaZb82/wA8FeXF8TN2ST8vsyRVGc9ks7ZJ+zgxPbio0kZu8Au5GbhSz1LJ8+4sRuzsFy2RtlgbHlUCrjxcdf08F47FVZYms5/DwLcYWRhXhexd3WnLj+imo4dR1kNORi2V5aQRkVLNXVmCU2C0h7RX1uG7LUqKGHUVmavfa+yS3bI5aM3VlfVo8vJe/wCD1lVwcGuWnw0+VinUVpF9dM0CAIAgCAICB7dxmIsc6V7w7FRrqUFKaUoN/Bdvh1SLjL2UrW25nk+N0JxnC82730drK1uluvTzOa31CcZkFSSPUdlSmXdOnh15LfEXlK8TTBuNOGWpuR03lKx1auaeG7yOSoVacZaSRe7OFTV6lx99F2TxU7i39FTlhre6aPC2d4sy77uvs44idaHEfeNDT5keCnnQUIJMiwOK7epNeFvDYnmy/ossssMVoktMsjJGteGtDYxmK4XVLjUaGhGiqOOp3oYaFlInTJIbLCIbKwMa3TXxOebjzKbFlWSsiKXnIHcjx/mq0s1sDQW5g9bNrwB6oBDsJq0jFoRxWylczueLLfXa/dOqCKAE6uA9qgydUkrL2MWPd6XdIwd9uXtDNp4EFUcPjaNf/wBb16PRrxRqpLkbHZCXtYbRYj6xHawj32AGg6gDwDuKuRehujQx3WbQSyOheaa6AaVPhn4Khi8RHDe3Pb59yIr5XqZW29hZYrFDHH6zpgXuOr8Mb6k+JFBuXD4fjKmJxUqsuUbJcldo1XtvUvejuyjv2l+Q9RhPgXH6Dwcs8ZqKUlT5bvv6L5m8VZEtst9xvkMYNCNK6O4gc15+tRnlU7afIyRPb68pDJ9liDi5+GtNXYvVa3kunwyhBU+3lsvTvZNTjfU3Gy2z7LFH2kpBncMzuYD+FvE8T/DQxuMli55Kfu/PvZ0IQUFdl2224yGmjeHHqtKdKMPEy3cssat2wZEYUTMmwss9OIoagjd/ZSQqxUcsjDiSq6JS5uYcOopXLcvV8AU40pxcWldNNq19LadysilXSTNgu+QhAEAQFKoCqAw7wuyKcASxtfTQnUV4EZjwUkKs4e67ENbD0q3vxTI1eno9gkqWPkjPDJzfI0PzVmGOmtGrnPq8Ioy1i2vVfvmc+vjZUscWh7JKGhBa5pHVrhT5lXozzrVfJnnq1enQm4qbuu5p+prrBssGyte4ANacVAa1I0y65+C1dKN7o0q8UcqTguehsr+u4zR4W0qCCK6bwdBzWKtNzjZFXA4qNCrmlta2hiXH/iNkyhnYI8z2byXR55mgLe7nn3SFV/iz7jt/+boclL0+5kWra2cu7/ZnjgJp81BOi13nTw/Eqc904+J7ivtkm/qDqoHGx0YyUldF1zgeY4LRxNjX227cXfaaOGhGopx/X/laqpZ2kM1tyb7J20zWfDIAXM7juByqKjp9F5DjeF/j4hVYbS18Jc/v5kEr3elj1aLgaJo54D2csbqgfgcK5tcNQDmMuJyWMFxyrR0qrMvX8+fxMxqW3NjZbBHG55jbTG4uPHMkgdBWgCoY/HzxdTNLRLZdF93zMSk5Mgfpem7tnbze7noAKLpcCjpUl4fU3pcy7ZyYbNGwn1WgDrTP5qvVbrVm+8lMCztJNfFSTaSsYJ9c1wyPc20PjAmDAwPfkcAJOm4mpz4eK1pcLxdePZw9mF766Xfza9C3RlGmrvc1lvLy8h4ILTQt4fziqUqPYNwas1uWb5tS01iibNjKs9nc80a0uPACq2p0qlWWWCbfcYbS3N9Ytm3nOQhvIZn9Au3h+AVZ61nl7lq/svUhliEtje2O6oo9G1PF2Z/t4Lu4bhmGw+sY3fV6v8eRXlVlLczV0CMIAgCAIChCAqgCAIDV31crJxX1ZBo78jxCno15U33HL4jwuljI32mtn9H1XyIBaIS1xaaVaSMtMjTJdaLurnz+rF05uD3Ta+BZcFk1T5ERvK+e07rcm/M9VVnUudzD4Ls9XqzTycioWdBaFgkhauNyaE3F3i7GXZb0ezfUcDu6FRSpl+njWveRvrBfTCRU4Xc/5Q+KgnS01Lka0J7M3dyFzLS18YDmv7rg3cHZ1puoc+Gq4/FqMKmEkpuzjqr9V99jZtNWZOF4W5CEBHtp9l2Wt0Ty9zXREEb2uFQSCNd2oO/eruE4hLDxlBK6ZvCeU0162CUPDXMODc4Zgk8KaHkVYw9SDj7L1fLmSqSZNdktkxFSWYVfq1p0bwJ976ddPS4Dh2S1SqteS6fn5G6RL12DY1F+XMJgHNoJBvOhHArl8S4csVHNHSS59e5ktKpl32MexbMMbnIS88Bk39SquH4DRhrVeZ/Bff1N5YhvY3cMLWCjWho4AUXbp0oU45YJJdxA23uXFuYCAIAgCAIAgCAIAgCAwb6tnZQudv0b1Onlr4KWhTzzSKHE8X/Fw0qnPZeL+2/kc3nkpzK7TPm0YtvU8xPxdeCJiUWiF3nZgHubTRx+uS5c04yaPa4apGpSjLqkZNluNk0ILTgeCWkjQ51zHGhGa81jeI1sJinG94tJru/WipiK7o1mmrp6r98TxecUUGGIEVpVxdq4nSpp8uaqQxmIxEu1k33W0sbYXNVvNmsLG+7XkQrsMfiIbu/ivr+S5kPMd3Oe4NjDi5xoAN5P88FaXF4xV6sbJc0/35mMknsdV2WuP7LEA44pD6ztwr+FvL6+QHj+LcVljalo6QWy+r7/AJfE6FOLitXc3a5JIKrDYLTp2jeEszF0X7LG557jSeegHireEwOIxEv7S89kvP8AWZjeXuokVjic1tHuxH6eO9e9wNCvRp5a1TM/l57vxZbimlqX1dNggCAIAgCAIAgCAIAgCAIAgCA09/3S+0YQ14a1tdxJJP8Ab81YoVlSvocfivDamNcUp2S5W5mkOxTv81vwn9VY/mrocr/TU/8A6L4fkDYl3+cPgP6rH81dPUz/AKala3aen5Nbb/RkZHl5tAzpVuDgKa4stOCrV68pJuCs+/YvUeE1aNNQjNad35F57NmyRtILSyuGjQRTImpr0XjOJYGtTXbVJ5m3Y5uP4fVoRVScs13Yh94zNkbR8YPA1zHPT5KvShKk7pkVGMqTvFmikuaM73+Y/arixU+798y6sXNdP3zJLskbNZKuDZZJnDMgA4R7Lcx4neqOMWJxTUVZJeOvey1TxsEtrvuX5JbDeUr/AFLJafGOg8yaKvDguJly+f2J415z2py+BsrBY7S8kvidG0AnvOYa8gGknzUz4Dicrbtor+PcT01Vk/ajZeK+h6XBubmyui6oywSObVzqnMmmpplppRe24XwvDyw8KlSN2+t+vTYlp04uN2blrQBQZBegjFRVkrIsbFVkBAEAQBAEAQBAEAQBAEAQBAEAQFKoCqAIAgMO9rvbPE6JxIDqZtpUUNcqgjl4qGvQjWhkl+2IMRh416eSXd6O5pYNhbI3Vr3/ANTz/toq0eG0Fur+f2K0eGUI7pvxf2NlZ9nLKz1bPF1LQ4+bqqxHDUY7RRYjhKEdoL4GdFGG5Na0dBT6KZJLYnSS2LoWTJVAR29LPgeaaHMfmPNfPuM4J0MU8q0lqvPdfH5oq1I2ZvrNFhY1vAAeQXvKFJUqcYLkkvgWYqySLilMlKoCqAIAgCAIAgPJcgKtCAqgCAIAgCAIChQHlAeggKoAgCAIDySgKgICqAICxabOH4a/hcD5blTxeDhiMjlvGSkvLl5mso3L6uGxQoDygPTUBVAEAQBAUcUAAQFUAQBAEAQBAEAQFKICqAIAgCAo5AAEBVAEAQBAEAQFKICqAIAgCAoUAAQFUAQBAEAQBAam8b3dCWh0bSXDKjzxp7CpYrGqhJRcW7mrdiwL/dia0w4S4gDE5w1NN7FCuJe2oyg1d21GYzxbjUj7oEGmchGhIyqzPQ6cCumbD7durD/9vClfwdfJAUN4c4daf900rStK4P5lxQHuO1Odk3sieAlJ+jOnmgLuKT2WfGf2dEAxSeyz4z+xAMcnsM+M8vc6oBjk9hnxn9iAY5PZZ8Z5+50QDFJ7LPjP7EAxSeyz4z+zqgGOT2GfGf2dUAxyewz4z+xAMUnss+M8/c6IBik9lnxn9iAYpPZZ8Z5e51QGLarwewjFFlxDnEDnkzIA8VDUrKm9U7dbX+RhsuQWxz64Qw/63c+LOi2hVjP3WZL2KT2WfGf2KQDFJ7LPjP7EAxyewz4zy9zqgLU1rLKY+ybXTFLSvmxRzqwh78kvF2BdxSeyz4zz9zopAMUnss+M/sQDFJ7LPjP7OqAY5PYZ8Z/YgAdJ7LPjP7EBo9pJQyaJxrTC8V4FwIB8K18Fx+IzUK0JPazV+l9DSW5rWWprnxNaKntWO7oyAroMh503DgqXbRnOEIa+0nou/wAF8bfIxc20gkxvrZWvFXUOIA0LyKZk1yIfuGZyqM/Skh4q/CP+hyALQ3tG1wg8hSh1pXXzQFWOlDcP2MEZmgkGoboAR4eeXEDJEsjHdyy6ZA4wNaONcj+KufKvAEDY2OVzmAvZgca1bWtMyBnvqM/FAX0AQBAEAQBAEAQBAEAQAhAW4IQ0UGn05LSnTUFZAuLcBAEBqL+wZYzIO6/1MPq93FXF4aLn47s9M99ntbbS+/0NWX5mwEuDi2pyOeev6ldA2K2eSBtXMIpvIJIzoOm4IC6Lwi0xtr1QFRb4yK42+aAvseCAQag5goBJGHCjgCDuIqFhxUlZgs2WxRx+oxra8Bn5qOnRp09IJIxY9vs7Dq0GvJSmTz9jj9hvkEBX7Kz2W+SACyM9lvkgBsjPYb5ICn2Rnst8kBUWRnsN8kBda0AUGgQFUAQBAEAQBAEAQBAEAQBAEBZtFlY+mNjXU0qAdddVHUpQqe+k/EF3CFIBhHAIBRAKICqA/9k="/>
          <p:cNvSpPr>
            <a:spLocks noChangeAspect="1" noChangeArrowheads="1"/>
          </p:cNvSpPr>
          <p:nvPr/>
        </p:nvSpPr>
        <p:spPr bwMode="auto">
          <a:xfrm>
            <a:off x="1174750" y="680184"/>
            <a:ext cx="234462" cy="2344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0338" tIns="35169" rIns="70338" bIns="35169" numCol="1" anchor="t" anchorCtr="0" compatLnSpc="1">
            <a:prstTxWarp prst="textNoShape">
              <a:avLst/>
            </a:prstTxWarp>
          </a:bodyPr>
          <a:lstStyle/>
          <a:p>
            <a:endParaRPr lang="en-AU" sz="1385" dirty="0"/>
          </a:p>
        </p:txBody>
      </p:sp>
      <p:sp>
        <p:nvSpPr>
          <p:cNvPr id="3" name="AutoShape 4" descr="data:image/jpeg;base64,/9j/4AAQSkZJRgABAQAAAQABAAD/2wCEAAkGBxQTEhUUExQUFhQWFxgYGRgYFxocFxkbFRcYFhgbGBwYHSggGB8lHRgYITEhJSkrLi4wFyAzODMsNygtLisBCgoKDg0OGxAQGywmICYsLCwsLCwsLCwsLCwsLCwsLCwsLSwsLC0sLCwsLCwsLCwsLCwsLCwtLCwsLCwsLCwsLP/AABEIANwA5QMBEQACEQEDEQH/xAAcAAEAAQUBAQAAAAAAAAAAAAAABgEDBAUHAgj/xABCEAABAwEFBQQHBwIFBAMAAAABAAIDEQQFEiExBkFRYXETIoGRBzJSYpKhsRQjQsHR0vBy4RVTgsLxJDODsnOTov/EABsBAQACAwEBAAAAAAAAAAAAAAADBAECBQYH/8QANxEAAgECBAMFCAEDBAMAAAAAAAECAxEEEiExBUFRE2FxgaEiMpGxwdHh8BQGI0IWUpLxFTNT/9oADAMBAAIRAxEAPwDuKAIAgCAIAgCAIAgCAIAgCAIAgCAIAgCAIAgCAIAgCAIAgCAIAgCAIAgCAIAgCAIAgCAIAgCAIAgCAIAgCAIAgCAIAgCAIAgCAIAgCAoSgAKAqgCAIAgCAIAgCAIAgCA8vdQEncsN2VwaC6r5dhGPvD5j9V5HCcbq0HbEax5Pmvv8zo1sLFv2Ddi1Mw4sQpxXpI47DypdsprL1v8AuvduUXSmpZbamBNe1SGxipJABOmZpouPU48qtWNHCxu27Znt423fnYsxwtlmmbVejKZ5e8DUgbs+J0WG0tzKTex6WTAQBAEAQBAEAQBAEB51QHpAEAQBAEB5QHgSitFVljKUavZSdnpvzv0Ztldrl1WjUIDy5wGZUVatTowz1Gku8yk3sWILWHPc0bgD5kgfRUcBxKOMnNQXsxtq+d78uWxtKGVamSumaGFe01IngesWuAFdSRRUuIYiFChJyklo7d7tyJaMHKa8SK2KFzQcRGe4bvFfOK9VVJXR2DJUJkv3a375hcQGtBOe91KAeRJ8Au3wGVGOKUqjs7aX6lfE5uzsiTr35ySBeki9Diis8dS4feOA8Qwf+x8lxeL1VlVN7bv6HV4bTtep5L6mRdt9SsjAJrWvrZltBoM8/Fc3DcRr0qeW999Xra37zLVfB0pzva223O5udnJi/G9zy55IFDSoFK7tAa/JdbhVR1VKpOV332ul5dShjoKm1CKsu7mzeLrHPCAIAgCAIAgPOqA9IAgCAIAgCAoQgMC35Pb7wI8W5/QnyXlP6kpu8J8ndPy2+bLFHZiKcjmOC5eC4xiMN7N80ej+j3Xqu42lTTLzrWKZDNdut/UdJU70oty6PZePXy9CNUXfUxXvJzJXlsTiquJnnqyu/ReC/e8mUUtjX7MWntJrQd3cp074H0Xqv6fhlU/L6kVbkbq8rRgikePwsc7yaSu/Wlkpyl0TIoK8kjmn+PSk1LqnmAvFTw0azz1Lt9bv7nWVoqyLjdoHAioaRUVy3VzpmoanDqeRyV7mVPUkL3gAk6AVXGjBydkSGuhvcHVtPGq6D4er+96fkxc293X8Q4M1aTTM6Dea8APou3w3E4mhONJyzR213Xg9duj9CtWoRknLZkIt97mWaSXTE6ugrQZNB6Cimr044io5yXz8joUf7UFFHu574xFzXUIGbdxy1oQufXjGlpFaePMmj7erep7ZfUlasGHeDni616ZLGdwd4Oz8dfibqipL2lc6fdJl7Fhmp2hFXUFKV0B501XscN2nZR7X3uZ5mv2faPs9uRmKchCAIChcgKoAgCAIAgCAIAgCAIDAvdlWtpTEHAj6H5FcH+oJUv46jJ+1dNLm+T+ZNRvcsrxROFhmS1aWFzHBpoSCAeFVmLSkmwa/Y2wyRSTiQUqI8JBqHUx1p5hez4HVpyzWeumnPmV6vI2W2EuCxTn3KfEQ38118W7UJeBrS99HH2TrgRhojoXKGbvDqtaqtAJ6kotN41szRvPdPRv9qLjUaH99vktSdvQwYJFftqa3PdvtmCF7t7/u2/6hV5+HL/yBWsLTvmn5Lz39PmL3kl5/b1+RGZ7XRtK5nerbWWNyXNdiwmi5tVFmlqb+5bws8ErJLS4hgPdAaXFzm0Og3CoNenFT8PoxdTtJ7L1ZJWhVqQdOla75t2SX5NzdnpLHbzGcO7B2cWEVc0Ny7w94d7kV2o4323m25G1f+m26EOxazr3tdHfp4bd6J9dF4ttETZWNe1jxVuMUJG40rodyvQlmV0eZxNB0KjpyabW9tUZi2IAgFEAQBAEAQBAEAQBAUJWs5xhFyk7Jc2DFmte5vmvM47j+8MN/yf0X1fwZNGl1MN0g3kea8vOU5ycpNtvmTpBsgOhB8Vo01uZPSwCy+0saaFzQeBIqt405NXSMBtqZqHDwUkaNa+aKd+uwNftNL29mkha8BzsNC4Op3XB1DQb6art0uJ4rs3SrRzLrs/z6GqglK6OSOJaSD+EkHqDQrpqN1dElzwyarxyUGIWljaD1Nra7XTA3gKnqf7Kph6W8iactkUjttFY7I0zGLtFbO+2L/KbR39bu9J4jJn/jV+nSyxUfj4vf7eRmL5mqsdmmtMmGGN8hGXcaTTqRk3xWalOU3aKMqajq2bcWV8TzFIMD25ODt2Vc+VM68FzalKWfI1qX6UlkzI0d42rtHk/hbk0Hc0Z1PXN1OfABdKnFU46eRdpQcnkXi3+9DVC3ySSBkYJqcIaBUvLjQDqTwU0MOmry3Lj4i4SSp6Rj+6neLt20DJobJNgxhjWTPae42agGEbqChBPE7gCupCEsup56XCJ1aE8TTvvdR55ev1XcTZYOEEAQBAEAQBAEAQBAEBj3hZ+0jc3eRl1GY+arYzDqvQlT6rTx5eptF2dznstpoea8SoMt3LL7SpacdTFy9cVuw2htTk6rT45j5ha4qlel4BMmhK5CMkIt9qrM53E/2C7NCFqaRhnqO0kaFZtYyZTbcaGpyotk5PQwcq+01qeJJ816FQsrGLlbG/v13VVLEolgys9rxPJ4lS06WWCRiUrs3GztilnkHZROkDKvIA7pLRVrCTkMTsIzOhJ3KxTpXeiNHJczB/weX7Y2zWgOZI+RvaEkVDXkFzwRUHIk10qrEabzWZvKost0dpvGN1kijjscNIxUHA2pGmo1JOdXZq5bKrIqRtJ3kcu2tfa5nF7rPaCXjCD2MmUbSdTh1ca5cBwK5soTqVHNp9F4fk7eF7OEfeWnet/wQG87RT7vR2/iORW1OOeV+S2OnUl2NPJH3pb+B5u60Ogc17CWyNNQ4ZOHQjMeHFdKEVEzSjGEdUn3NXXqb+w2jGwvcA3PM8d9c+qsReh3KFXPC9rHQfRvCLRM58sz3GMBzIy9xDveNTQgZZcSK89am2hwuO1OwoqNKCSlvJJfDz+Wx1JQnjQgCAIAgCAtRWhri5oObTQjwqoadeFSUoResXZmkZqTaXIuqY3CAIDzI8NFTkFHVqwpRzTdlp6uwOYbbwGG0up6r++PH1h8VfMLz2Ow+Su7bPX7k8JaGgFrVRQsze56ZaqOB3ghTSp3i0YudElt+Kzh29wp+v8AOa86qdqliUhNvtFHrtUIXgaN6nllsHFbOmxc8W68gIpCD+B1PIralSbml3i5AS+gC71jUzbhu+aclsEbpHbw0ZCvtE5NHMkKmqcqk7JG+ZRWps27LyxW6Gy2gYe0cwlwNQWOPewnlRw6hXVSebKyPPpdHX79MtmijjscJ7MVB7NtS2lKZDPPPNXrWVkQbnO5Ra5rUZ5YLR3RgZijf6rSSdRvcSfJaJXdzduysTGw7WuY0NdQ046rcjMlm2za0wDzWQaT0uXFBPYjbQ0NmjDCHUoXte5rcD+PrVHAjLUrFtbnQ4dVcaqjyZxux2cPID6g0qOfLpz5KrPF5ZbaHp8LCNaeW+vIybW5w7mgHkVdhVjUV4s6FTNH2OXzJZsOG2Rwtk8jmNAPZxMzkmqCCSPwx8zSpGWihrYiFPRs5+JpVsXF4ejG995P3V934ao7pZ3lzGlwwktBIrWhIqRXfRbp3R4qaUZNJ3V9+pcWTUIAgBQFKoCIvtrmTve32nZcRXReFljZ0MbOtD/c9OqvscV1XCs5LqyVWW0NkaHN0Py5Fe0w9eFemqkNmdenNTjmRS0WtkYq9wb1OfgNSsVsTSoq9SSQnUjD3maW2bVRNIA3mgc7IV5DUrkV+OwSfYQcvHRff5EMcTGcssfie5LwMjAO6dKluhPIbhXdUrz3E+NTxdPsnDLrd63v6LxLBoNrOymZGyUuxMrhwkBxBFO9UEUyHkp48UxOKjFZV7P+Tvr15rcyp5SAWwiJ5BGnq1Ou+vzH/OnVjFZVKxKpXRgyWsnM6qVRurmbkyua3Y7OM9Pz/wCFw69LLVZPF6EYve1/eHPRdXC0/YIpPU17rcrHZGLmZY7stNqYRBC+QHLEBRmuffdRvzUtGi3K6RjMbTYzZOCS0OithJcw4eza4gYxq17gOmQI8aroRpp6M1cuh0DaO3/YI2R2eJkcTqgFrQAHbxQCgJGdd+fBTpJaIjbuQGBtotE8ttLJHRRgMDyDSgPeIr62ZOYrTNRpXnc3eisTWwbYFrQH0dQanXzUpoZTNt2VzZ5H+yA87dXW2azidndkBjodC5r3NbR3GmKvhzQC5dmrG0NcWue/L13EivQUB6FYuZSuQL0mbVi0v7CM/wDTQu7xGkj25bvwgnLjQkbioK09LHVwtHs9Xu/QgDZnOcMI00HAczwXPm77nXwiqdouzV3ubctB1CgjOUXeLsevcVJao2NwwtfaYWyOa1hkZiLjQYWkGhJ4gYfELams01fqVsbKVPDTdNaqLsl1/G59BrunywIAgCAoUBamnawVcQBzNFFVrU6SzVJJLvZrKcY6yZCZHVJPEk+ZXzqcs0nLq2zgSd3c9RWp7AQ1xaDrT+ZKalia1KLjTk0nvb9+RtGpOKtFmHapw0Oe80AzJP8AM1GlKcurZhJtnPb6vd0r8QJAb6g4U39V3MPh1Tjb4nQpU8iJ9HehjgjDKF2EFztQSRU04jmuP/DVSq3Pbki7fQx74tzXsbIRR47rhyOnTP8A9lawVB0HKEtb7eP/AEZZB9oZKua/j3T9R+a7FJaM3g+Rqu2VqmtDckOzt4YY3gncqGLo3qJksXoaS32irir2HjoaSOhej7YuN0ItlrGJpBdHGfVwj8bx+Ku5ulM865X6VFNZpEbZI5tqxiwsoxgyFAMssungrNzUjLLc91qdI4vAq0Gvq90UJr+ImgpvWi3MnRLtnjtUQEjWvw4cQcARUZg0P8yKkMEK2y2qmaZLPTs6d2g3tI1rwLfqgI3d9z2mdhkZG7swKl5yFPdrm/LPLgsAnFz7O2JjGyl0khIBwvI14UaADnxS4KX3e3byiJmUbDnTe7T/APOnUnglzLWtjQbd7TCzxfZ43Uke2ryCQWxuqMqfidSnEDmQopzsrnQw9H/J/rOTDvGtKAZAcqk/mqE5HcweG7V3l7vzM2K1BooGgDqqzTZ6SlOnSjlhGyMqzWgPOQojg0rklPFQqScVuXpHgZcVoTkl2W26lslGOJlg0wE5tHuO3f0nLorNHFSp6PVHH4jwSji7zj7M+vJ+K+u/idmu+1iWNsjQ4B4qA9pa4dQdF1oyzK54CtSdKo4NptdHdfEyFsRGDel5CAAua4g7/wAI6ncqONxv8WObI34bef8A0Q1q3Zq9rminv2R/qkNHu5nzXmcRxrFVNI+yu7f4v6WObUxlSW2hr3uJNSSTxOZXKlKU3mk231epVbbd2eFiwKFNjJHdsbLI+GrCSGZuaN4486cFdwM4RqWlz2f71JqEkpanOu2zz0K7+Q6CJTs7ev3ZifmWirObeHgfkeSrVaSUs3UmiXH3hUlrjk4U6KKpSk7TW6NjQW2QkEbx+S6VNJq6Nloy7s1cM1tlEcA0ze45NYOLj9AMz4Gk9GDlLQkZ1K7tj7DYh98TPJvB9UdGA0+IlW/41Nu8lcxmZDPSa2B0sUkEYjq1zHBtA04KYTQCgNCR4DgsVYJO6CZ1C6Y+2uqJsdAXWVjW8MTYwKeYop4e6jVnJZ7UQXA1BBIIOoIyIKw3uDDsUp1rvP1WImzJ9s5b5LOY5HtIZIMq/ibWhp8j5bipDUl962SxyPZPKxkj2t7tc8jmKjQ03V0qVi4NHtBtdRuCM4SchTUDea8h+SxcyRt18OLaNyHqtHPj4fUrCNlorm3uGy4S0audmeQGpPmB1PVUOKY+OEoOb32Xj+NySlA5JtS2QWy0Me4ktmfqdxNWnPi0jpXJV6OJ7ajCp1S/Pqd3CUO1tbbmYANFk9DFKMbLYuxRl5y/nNSwp82U8RisuiNrZoQBQefFSTinGxUoYh06in0+R6jsz5ZGxxtL3nINAqSf5vXPUW3Zbnqp1qcIdpJ2ja9zrOxfo+ZZ8MtpwyTahurI+H9Tueg3cV06GEUNZas8VxTj08RelQvGHN839l3fHoTtXTzgQHmRgcCCAQciDoViUVJWexhq+jIZtBsqW1ks9SNSz8Q/p4jlr1XncdwhxvOjt0+32KNbC21h8CN2G0ydo1uI0JzBz0B4rgygrPQpSirG7JUGxEau1X9Ax5Y91CN9CRXhUb1YjhKsoZ0iRUpNXRegt8T/AFJGHkHCvlqoZUpx3TNXGS3RA9tLg7F3bRj7pxzG5jj/ALTu55cF3OHYvtF2c/eXqi7h6uZZXuRuy2kgg7x/P7LoyiW0SK5bsltsoihLcRBdVzqAAUqeJ10AJW1Oln9lEq1PG1lyyWO0GKQh3da4PAoHAjUA8wR/pUqpdm8pk636MbC2G7WPYBilxyOPE1IaPBoA81doxtEzchl43mS8mupUnMEZ2hnxtbycfmD+ijq7Iyjofo52gbHE2F57oyB4HTyW8NjDN5tFsTBbCZWPMcjtXNAc13Nzd55ghGroGBdPo+s1nIdPKZiNGkBrD1aCS7pWnFNEZLG2V8CR8cTaBre9/tH55dFlPmDRGee01EOGjcg3FQkDeK5HzXOxXEqGGlaq2u+1152+xvGm5LQ0tpuu0h/3kUjR7WEloGpNW1C3o4/C1tKdSL89fg9Rkd9TZ3exrGmWTKNgoBvPADiSfmVck8quF7TvyJns1ZXCPtZBSSWhp7DB6jB0Br1JXznjWPeJxFl7sdF9S1BWRzL0q2HBbsYGUrGu6ub92fk1vmuzwSpnwuX/AGtr6/VnpOF1F2DT5NmDs9dza4pMJ44hVoG8U3misYqtL3Y+hrVxbqytD3V6m0vW54o2NMOEAVc6pOIh1MNCdwzyW+Bxspzcat77LTTv2IKsdLo8XBcU1sfghbkD35D6jPHefdGfhp1fam7R/CN7U8PDtcQ7LlH/ACl9l3nYdl9l4bEyjBikPryO9Z3L3W8h8zmrdKjGmtN+pwsdxCri5e1pFbRWy+77zeKUoBAEAQFi22xkTcUjg1tQK9eiw2luQ18RToRzVHZbGh2hu+EgWllMRIzbTC8Oyqab+a4XGsPTVLtl710vErYqMHDtI8+nMhW0F8dk3C098j4Rx68Fw8Jhe0eaWy9SlSp5tWQG2TV1XoacdC9FGvdOW9N391mVFG+U21wzSWmVlmEob2xwd9xwZg5ECutKDLUhRRwsZzT0v1NOzTkjbbd+jw2CGOaOR0oqWykgANJ9UtAzDdQak7l0KtDLHQsuDSI3cd6Ps80c8esbg4Djuc3xFQeqr03lkZizr3pIu1lvu9lrg7zo29q3i6NwBkb1AGKnFlN6v1I5o5kbsp6Gr6ElldZnHvwklvNjzi+Ti4eLVmk9LBGk232XmgmMkTHPheSatBODFmWuA0FRkdNFKZI0y47Rae5BE95LhnSjBuOJxyAUc02tDKJxb9lo7FYsTn1tAc1xI0IJDS0D2RWtdSRu0Gy0VgYlhvgjefNYNTItF8EDXNas3SIhbbcSXOrm40H0WZyUY3Y3ZlXVOWkEEjDoei8xiI9q25cyxF2OiXHewmbQ0DxqOPMLyuMwvYy09390Jk7mZarDHIKSRseAajE0Gh4iqhp4uvTVoTaXRN2+AaRkqAyRXbnZZ9tEZjexr48Q71aODsOVQDShbw3rrcMx8cK5KSbTtt3GyqSUXFPR7kKOyFuiPejD2j/LcCPI0d8l3Fj8JV0jK3irfj1JKdSz1N1s1sXPa3B9oxRQNNMJykdTcAfVHvHw4rsYKhTkr02rc2t39kXq2LpYVcpz5LeMfHq+7ZHVrvsEcEbY4mBjG6AfU8TzOZXWjFRVkefrVqlabqVHdvmZK2IggCAICP26+JIJS1zQ9hzadDQ9MjTTRRuTTPM4zi2IwOJdOpFSi9Vydn6abbeZHL7tjpySTT2RuA4fqVHNuRxZ454vE56rsley5L89X9LEcbecsQLKkNrXCc21403HNVMRh1Xp5JPTcuUq86Wn+PoRS9HvDi55rU1rxUKoKCstjv4etCovZ+Bn7IbKS3g84TgiZTHIRUCuYDR+J1M6btTuBs0qTky5CFzoMFx3VYsnME8g1dJSQ1HI0Y09ArkacUTqCRyvauwNhnM1kq2PHjaBrGQcQpyB04KCrTyvMiOULbHcbqtcd6Xa1zgKTRlrx7MjcnDwcMuVFZi1KJIndHz9etgdZ5nxOFMLiOhBoufWp5XoRtWOoehK/cTZbG7MMrJHX2XGkjegcQf9ZVnDTurMki7kettnfdl5PbES0MdiZ/8AHJmB0Gbf9C3XsysZOmWPbJpaC5mZ4H8ipbg823a7LuAN5k1PlosXBCNpb6MjCCSakVryK15m3I0FmtNB1Qwi7abTkViOrN+VzXvOJw5fmquMnplMxM2OXCFzakVCJtF5mZVlvJzHBzTQjSi5lWippqROmdVsL3mNhkADy0FwG4ncvJ1VFTahtyNy+FqgVWwPLngdeG9bxTbsjKTZl2ayk5uyHDf48F6rhn9PTbVXEXj0S0fm+XgtfAgqVUtFqZ4C9kkkrIqlVkBAEBYtlqbEwveaAfPgAsNpasgxOJp4ak6tR6L9sQS9L2Mr6u00A3NB/PiVA53Z89x2PqYyrnltyXRffq/oYdpc5rain84LVsio4V1IOSZrpZg8EOFfyWbiEK1J3V/oR++rpeG4mZ+5v04b+iyu87eFrxVszyv0/HmdJ9EcsbrvDW5PbJIJBvDnOJFf9JbTpyUsEktD1mGk5U1fcsXn6P3yOJbaAAdKsNfk7Nbk5oby9G9qa0lj45cvVFWuPQOFD5hAWvRLe32a0SWR/dZMasBywytyc010LgBrvYBvUcY5XY1Sszf7f7FSTyi0WYNLyKPY4gYtwIJy0yPRbSjcNFj0ebEuu4vtVrkZ2jmFga0ktaCQ41OWJxwjIDLPWuUVKlk1ZiMbas0e3tpE0gmpShwn+k+r5GnmVvPqbmvjc+NuB4c1zaZOFDQgObkeRBW3IwzHtVvNNVqYNTLaSXEcQKLKWlzbkO0oRTisLVGESyyXOTYJpSO+7vN/pjP5975Lz1fiLXEqdGOyun4yX00+JK2rqP7r+LEbs8ORJNKCvX+Z+S6LtOTkzWTa0RYntNTVUaks8rksVZEn2Aurtpu1cO5Hn1d+H9fBcbi2I7Knkju/kSwV9TqC8stSUtR2lhcWhwJGoUri0rtaGGi8VrcGbYbC1gBGZ4/ovpHC+F4fDwVSPtSavmff06fMq1aspacjMXZIQgCAIAgKOFcihhpNWZEds7BDFF2rYziLgKMOGuRJyII0GmVeIW9HB9u2o6WVzznFuHYOEVPLlbdvZ8+W3yIhLe8VG4nFuIaPGFwp7WoHmVpVwFeCzW/fDc5FOkqSyQeZdV+/Js8TAAE8dPy/m5VNiyrW9o0Vrtzgc81siOWFU3dGFZtoXQSdpBI6OTeRo4Dc9pyeOq3Vy9hHXw+23QmN2elJzxhkLWScaDA7odW9D5qVPqd6liVNdGTjY+/n2psmIDuFoDm6HEDl1FPmFkspkC9I10g2h8sWtRiA1xACp61GqwDc7ObXyYGwzP8AvA1v3jhrirhaeLqDXehg9XvbC7MuJPU0oeFdMxSiwwQ+95Kg8DUHxWDKJDta0TRWa2Nz7SMRyH32VOdN/wD3BX3QtuQeqIFbsq8j/wAKK5rF3MWwTObL2ja1bTMbics1FiYqdFwfMzJpLU6RcVvs1r7skUXbAaFje9xLcvMLx+NpYrBSvTqSy+L07maRlckrYG4MFKMw4aDIUpSg8FyYymp9tJu+9+rv++Jkjdt2Os1CccrBr6zaZb82/wA8FeXF8TN2ST8vsyRVGc9ks7ZJ+zgxPbio0kZu8Au5GbhSz1LJ8+4sRuzsFy2RtlgbHlUCrjxcdf08F47FVZYms5/DwLcYWRhXhexd3WnLj+imo4dR1kNORi2V5aQRkVLNXVmCU2C0h7RX1uG7LUqKGHUVmavfa+yS3bI5aM3VlfVo8vJe/wCD1lVwcGuWnw0+VinUVpF9dM0CAIAgCAICB7dxmIsc6V7w7FRrqUFKaUoN/Bdvh1SLjL2UrW25nk+N0JxnC82730drK1uluvTzOa31CcZkFSSPUdlSmXdOnh15LfEXlK8TTBuNOGWpuR03lKx1auaeG7yOSoVacZaSRe7OFTV6lx99F2TxU7i39FTlhre6aPC2d4sy77uvs44idaHEfeNDT5keCnnQUIJMiwOK7epNeFvDYnmy/ossssMVoktMsjJGteGtDYxmK4XVLjUaGhGiqOOp3oYaFlInTJIbLCIbKwMa3TXxOebjzKbFlWSsiKXnIHcjx/mq0s1sDQW5g9bNrwB6oBDsJq0jFoRxWylczueLLfXa/dOqCKAE6uA9qgydUkrL2MWPd6XdIwd9uXtDNp4EFUcPjaNf/wBb16PRrxRqpLkbHZCXtYbRYj6xHawj32AGg6gDwDuKuRehujQx3WbQSyOheaa6AaVPhn4Khi8RHDe3Pb59yIr5XqZW29hZYrFDHH6zpgXuOr8Mb6k+JFBuXD4fjKmJxUqsuUbJcldo1XtvUvejuyjv2l+Q9RhPgXH6Dwcs8ZqKUlT5bvv6L5m8VZEtst9xvkMYNCNK6O4gc15+tRnlU7afIyRPb68pDJ9liDi5+GtNXYvVa3kunwyhBU+3lsvTvZNTjfU3Gy2z7LFH2kpBncMzuYD+FvE8T/DQxuMli55Kfu/PvZ0IQUFdl2224yGmjeHHqtKdKMPEy3cssat2wZEYUTMmwss9OIoagjd/ZSQqxUcsjDiSq6JS5uYcOopXLcvV8AU40pxcWldNNq19LadysilXSTNgu+QhAEAQFKoCqAw7wuyKcASxtfTQnUV4EZjwUkKs4e67ENbD0q3vxTI1eno9gkqWPkjPDJzfI0PzVmGOmtGrnPq8Ioy1i2vVfvmc+vjZUscWh7JKGhBa5pHVrhT5lXozzrVfJnnq1enQm4qbuu5p+prrBssGyte4ANacVAa1I0y65+C1dKN7o0q8UcqTguehsr+u4zR4W0qCCK6bwdBzWKtNzjZFXA4qNCrmlta2hiXH/iNkyhnYI8z2byXR55mgLe7nn3SFV/iz7jt/+boclL0+5kWra2cu7/ZnjgJp81BOi13nTw/Eqc904+J7ivtkm/qDqoHGx0YyUldF1zgeY4LRxNjX227cXfaaOGhGopx/X/laqpZ2kM1tyb7J20zWfDIAXM7juByqKjp9F5DjeF/j4hVYbS18Jc/v5kEr3elj1aLgaJo54D2csbqgfgcK5tcNQDmMuJyWMFxyrR0qrMvX8+fxMxqW3NjZbBHG55jbTG4uPHMkgdBWgCoY/HzxdTNLRLZdF93zMSk5Mgfpem7tnbze7noAKLpcCjpUl4fU3pcy7ZyYbNGwn1WgDrTP5qvVbrVm+8lMCztJNfFSTaSsYJ9c1wyPc20PjAmDAwPfkcAJOm4mpz4eK1pcLxdePZw9mF766Xfza9C3RlGmrvc1lvLy8h4ILTQt4fziqUqPYNwas1uWb5tS01iibNjKs9nc80a0uPACq2p0qlWWWCbfcYbS3N9Ytm3nOQhvIZn9Au3h+AVZ61nl7lq/svUhliEtje2O6oo9G1PF2Z/t4Lu4bhmGw+sY3fV6v8eRXlVlLczV0CMIAgCAIChCAqgCAIDV31crJxX1ZBo78jxCno15U33HL4jwuljI32mtn9H1XyIBaIS1xaaVaSMtMjTJdaLurnz+rF05uD3Ta+BZcFk1T5ERvK+e07rcm/M9VVnUudzD4Ls9XqzTycioWdBaFgkhauNyaE3F3i7GXZb0ezfUcDu6FRSpl+njWveRvrBfTCRU4Xc/5Q+KgnS01Lka0J7M3dyFzLS18YDmv7rg3cHZ1puoc+Gq4/FqMKmEkpuzjqr9V99jZtNWZOF4W5CEBHtp9l2Wt0Ty9zXREEb2uFQSCNd2oO/eruE4hLDxlBK6ZvCeU0162CUPDXMODc4Zgk8KaHkVYw9SDj7L1fLmSqSZNdktkxFSWYVfq1p0bwJ976ddPS4Dh2S1SqteS6fn5G6RL12DY1F+XMJgHNoJBvOhHArl8S4csVHNHSS59e5ktKpl32MexbMMbnIS88Bk39SquH4DRhrVeZ/Bff1N5YhvY3cMLWCjWho4AUXbp0oU45YJJdxA23uXFuYCAIAgCAIAgCAIAgCAwb6tnZQudv0b1Onlr4KWhTzzSKHE8X/Fw0qnPZeL+2/kc3nkpzK7TPm0YtvU8xPxdeCJiUWiF3nZgHubTRx+uS5c04yaPa4apGpSjLqkZNluNk0ILTgeCWkjQ51zHGhGa81jeI1sJinG94tJru/WipiK7o1mmrp6r98TxecUUGGIEVpVxdq4nSpp8uaqQxmIxEu1k33W0sbYXNVvNmsLG+7XkQrsMfiIbu/ivr+S5kPMd3Oe4NjDi5xoAN5P88FaXF4xV6sbJc0/35mMknsdV2WuP7LEA44pD6ztwr+FvL6+QHj+LcVljalo6QWy+r7/AJfE6FOLitXc3a5JIKrDYLTp2jeEszF0X7LG557jSeegHireEwOIxEv7S89kvP8AWZjeXuokVjic1tHuxH6eO9e9wNCvRp5a1TM/l57vxZbimlqX1dNggCAIAgCAIAgCAIAgCAIAgCA09/3S+0YQ14a1tdxJJP8Ab81YoVlSvocfivDamNcUp2S5W5mkOxTv81vwn9VY/mrocr/TU/8A6L4fkDYl3+cPgP6rH81dPUz/AKala3aen5Nbb/RkZHl5tAzpVuDgKa4stOCrV68pJuCs+/YvUeE1aNNQjNad35F57NmyRtILSyuGjQRTImpr0XjOJYGtTXbVJ5m3Y5uP4fVoRVScs13Yh94zNkbR8YPA1zHPT5KvShKk7pkVGMqTvFmikuaM73+Y/arixU+798y6sXNdP3zJLskbNZKuDZZJnDMgA4R7Lcx4neqOMWJxTUVZJeOvey1TxsEtrvuX5JbDeUr/AFLJafGOg8yaKvDguJly+f2J415z2py+BsrBY7S8kvidG0AnvOYa8gGknzUz4Dicrbtor+PcT01Vk/ajZeK+h6XBubmyui6oywSObVzqnMmmpplppRe24XwvDyw8KlSN2+t+vTYlp04uN2blrQBQZBegjFRVkrIsbFVkBAEAQBAEAQBAEAQBAEAQBAEAQFKoCqAIAgMO9rvbPE6JxIDqZtpUUNcqgjl4qGvQjWhkl+2IMRh416eSXd6O5pYNhbI3Vr3/ANTz/toq0eG0Fur+f2K0eGUI7pvxf2NlZ9nLKz1bPF1LQ4+bqqxHDUY7RRYjhKEdoL4GdFGG5Na0dBT6KZJLYnSS2LoWTJVAR29LPgeaaHMfmPNfPuM4J0MU8q0lqvPdfH5oq1I2ZvrNFhY1vAAeQXvKFJUqcYLkkvgWYqySLilMlKoCqAIAgCAIAgPJcgKtCAqgCAIAgCAIChQHlAeggKoAgCAIDySgKgICqAICxabOH4a/hcD5blTxeDhiMjlvGSkvLl5mso3L6uGxQoDygPTUBVAEAQBAUcUAAQFUAQBAEAQBAEAQFKICqAIAgCAo5AAEBVAEAQBAEAQFKICqAIAgCAoUAAQFUAQBAEAQBAam8b3dCWh0bSXDKjzxp7CpYrGqhJRcW7mrdiwL/dia0w4S4gDE5w1NN7FCuJe2oyg1d21GYzxbjUj7oEGmchGhIyqzPQ6cCumbD7durD/9vClfwdfJAUN4c4daf900rStK4P5lxQHuO1Odk3sieAlJ+jOnmgLuKT2WfGf2dEAxSeyz4z+xAMcnsM+M8vc6oBjk9hnxn9iAY5PZZ8Z5+50QDFJ7LPjP7EAxSeyz4z+zqgGOT2GfGf2dUAxyewz4z+xAMUnss+M8/c6IBik9lnxn9iAYpPZZ8Z5e51QGLarwewjFFlxDnEDnkzIA8VDUrKm9U7dbX+RhsuQWxz64Qw/63c+LOi2hVjP3WZL2KT2WfGf2KQDFJ7LPjP7EAxyewz4zy9zqgLU1rLKY+ybXTFLSvmxRzqwh78kvF2BdxSeyz4zz9zopAMUnss+M/sQDFJ7LPjP7OqAY5PYZ8Z/YgAdJ7LPjP7EBo9pJQyaJxrTC8V4FwIB8K18Fx+IzUK0JPazV+l9DSW5rWWprnxNaKntWO7oyAroMh503DgqXbRnOEIa+0nou/wAF8bfIxc20gkxvrZWvFXUOIA0LyKZk1yIfuGZyqM/Skh4q/CP+hyALQ3tG1wg8hSh1pXXzQFWOlDcP2MEZmgkGoboAR4eeXEDJEsjHdyy6ZA4wNaONcj+KufKvAEDY2OVzmAvZgca1bWtMyBnvqM/FAX0AQBAEAQBAEAQBAEAQAhAW4IQ0UGn05LSnTUFZAuLcBAEBqL+wZYzIO6/1MPq93FXF4aLn47s9M99ntbbS+/0NWX5mwEuDi2pyOeev6ldA2K2eSBtXMIpvIJIzoOm4IC6Lwi0xtr1QFRb4yK42+aAvseCAQag5goBJGHCjgCDuIqFhxUlZgs2WxRx+oxra8Bn5qOnRp09IJIxY9vs7Dq0GvJSmTz9jj9hvkEBX7Kz2W+SACyM9lvkgBsjPYb5ICn2Rnst8kBUWRnsN8kBda0AUGgQFUAQBAEAQBAEAQBAEAQBAEBZtFlY+mNjXU0qAdddVHUpQqe+k/EF3CFIBhHAIBRAKICqA/9k="/>
          <p:cNvSpPr>
            <a:spLocks noChangeAspect="1" noChangeArrowheads="1"/>
          </p:cNvSpPr>
          <p:nvPr/>
        </p:nvSpPr>
        <p:spPr bwMode="auto">
          <a:xfrm>
            <a:off x="1291981" y="797415"/>
            <a:ext cx="234462" cy="2344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0338" tIns="35169" rIns="70338" bIns="35169" numCol="1" anchor="t" anchorCtr="0" compatLnSpc="1">
            <a:prstTxWarp prst="textNoShape">
              <a:avLst/>
            </a:prstTxWarp>
          </a:bodyPr>
          <a:lstStyle/>
          <a:p>
            <a:endParaRPr lang="en-AU" sz="1385" dirty="0"/>
          </a:p>
        </p:txBody>
      </p:sp>
      <p:sp>
        <p:nvSpPr>
          <p:cNvPr id="5" name="AutoShape 6" descr="data:image/jpeg;base64,/9j/4AAQSkZJRgABAQAAAQABAAD/2wCEAAkGBxQTEhUUExQUFhQWFxgYGRgYFxocFxkbFRcYFhgbGBwYHSggGB8lHRgYITEhJSkrLi4wFyAzODMsNygtLisBCgoKDg0OGxAQGywmICYsLCwsLCwsLCwsLCwsLCwsLCwsLSwsLC0sLCwsLCwsLCwsLCwsLCwtLCwsLCwsLCwsLP/AABEIANwA5QMBEQACEQEDEQH/xAAcAAEAAQUBAQAAAAAAAAAAAAAABgEDBAUHAgj/xABCEAABAwEFBQQHBwIFBAMAAAABAAIDEQQFEiExBkFRYXETIoGRBzJSYpKhsRQjQsHR0vBy4RVTgsLxJDODsnOTov/EABsBAQACAwEBAAAAAAAAAAAAAAADBAECBQYH/8QANxEAAgECBAMFCAEDBAMAAAAAAAECAxEEEiExBUFRE2FxgaEiMpGxwdHh8BQGI0IWUpLxFTNT/9oADAMBAAIRAxEAPwDuKAIAgCAIAgCAIAgCAIAgCAIAgCAIAgCAIAgCAIAgCAIAgCAIAgCAIAgCAIAgCAIAgCAIAgCAIAgCAIAgCAIAgCAIAgCAIAgCAIAgCAoSgAKAqgCAIAgCAIAgCAIAgCA8vdQEncsN2VwaC6r5dhGPvD5j9V5HCcbq0HbEax5Pmvv8zo1sLFv2Ddi1Mw4sQpxXpI47DypdsprL1v8AuvduUXSmpZbamBNe1SGxipJABOmZpouPU48qtWNHCxu27Znt423fnYsxwtlmmbVejKZ5e8DUgbs+J0WG0tzKTex6WTAQBAEAQBAEAQBAEB51QHpAEAQBAEB5QHgSitFVljKUavZSdnpvzv0Ztldrl1WjUIDy5wGZUVatTowz1Gku8yk3sWILWHPc0bgD5kgfRUcBxKOMnNQXsxtq+d78uWxtKGVamSumaGFe01IngesWuAFdSRRUuIYiFChJyklo7d7tyJaMHKa8SK2KFzQcRGe4bvFfOK9VVJXR2DJUJkv3a375hcQGtBOe91KAeRJ8Au3wGVGOKUqjs7aX6lfE5uzsiTr35ySBeki9Diis8dS4feOA8Qwf+x8lxeL1VlVN7bv6HV4bTtep5L6mRdt9SsjAJrWvrZltBoM8/Fc3DcRr0qeW999Xra37zLVfB0pzva223O5udnJi/G9zy55IFDSoFK7tAa/JdbhVR1VKpOV332ul5dShjoKm1CKsu7mzeLrHPCAIAgCAIAgPOqA9IAgCAIAgCAoQgMC35Pb7wI8W5/QnyXlP6kpu8J8ndPy2+bLFHZiKcjmOC5eC4xiMN7N80ej+j3Xqu42lTTLzrWKZDNdut/UdJU70oty6PZePXy9CNUXfUxXvJzJXlsTiquJnnqyu/ReC/e8mUUtjX7MWntJrQd3cp074H0Xqv6fhlU/L6kVbkbq8rRgikePwsc7yaSu/Wlkpyl0TIoK8kjmn+PSk1LqnmAvFTw0azz1Lt9bv7nWVoqyLjdoHAioaRUVy3VzpmoanDqeRyV7mVPUkL3gAk6AVXGjBydkSGuhvcHVtPGq6D4er+96fkxc293X8Q4M1aTTM6Dea8APou3w3E4mhONJyzR213Xg9duj9CtWoRknLZkIt97mWaSXTE6ugrQZNB6Cimr044io5yXz8joUf7UFFHu574xFzXUIGbdxy1oQufXjGlpFaePMmj7erep7ZfUlasGHeDni616ZLGdwd4Oz8dfibqipL2lc6fdJl7Fhmp2hFXUFKV0B501XscN2nZR7X3uZ5mv2faPs9uRmKchCAIChcgKoAgCAIAgCAIAgCAIDAvdlWtpTEHAj6H5FcH+oJUv46jJ+1dNLm+T+ZNRvcsrxROFhmS1aWFzHBpoSCAeFVmLSkmwa/Y2wyRSTiQUqI8JBqHUx1p5hez4HVpyzWeumnPmV6vI2W2EuCxTn3KfEQ38118W7UJeBrS99HH2TrgRhojoXKGbvDqtaqtAJ6kotN41szRvPdPRv9qLjUaH99vktSdvQwYJFftqa3PdvtmCF7t7/u2/6hV5+HL/yBWsLTvmn5Lz39PmL3kl5/b1+RGZ7XRtK5nerbWWNyXNdiwmi5tVFmlqb+5bws8ErJLS4hgPdAaXFzm0Og3CoNenFT8PoxdTtJ7L1ZJWhVqQdOla75t2SX5NzdnpLHbzGcO7B2cWEVc0Ny7w94d7kV2o4323m25G1f+m26EOxazr3tdHfp4bd6J9dF4ttETZWNe1jxVuMUJG40rodyvQlmV0eZxNB0KjpyabW9tUZi2IAgFEAQBAEAQBAEAQBAUJWs5xhFyk7Jc2DFmte5vmvM47j+8MN/yf0X1fwZNGl1MN0g3kea8vOU5ycpNtvmTpBsgOhB8Vo01uZPSwCy+0saaFzQeBIqt405NXSMBtqZqHDwUkaNa+aKd+uwNftNL29mkha8BzsNC4Op3XB1DQb6art0uJ4rs3SrRzLrs/z6GqglK6OSOJaSD+EkHqDQrpqN1dElzwyarxyUGIWljaD1Nra7XTA3gKnqf7Kph6W8iactkUjttFY7I0zGLtFbO+2L/KbR39bu9J4jJn/jV+nSyxUfj4vf7eRmL5mqsdmmtMmGGN8hGXcaTTqRk3xWalOU3aKMqajq2bcWV8TzFIMD25ODt2Vc+VM68FzalKWfI1qX6UlkzI0d42rtHk/hbk0Hc0Z1PXN1OfABdKnFU46eRdpQcnkXi3+9DVC3ySSBkYJqcIaBUvLjQDqTwU0MOmry3Lj4i4SSp6Rj+6neLt20DJobJNgxhjWTPae42agGEbqChBPE7gCupCEsup56XCJ1aE8TTvvdR55ev1XcTZYOEEAQBAEAQBAEAQBAEBj3hZ+0jc3eRl1GY+arYzDqvQlT6rTx5eptF2dznstpoea8SoMt3LL7SpacdTFy9cVuw2htTk6rT45j5ha4qlel4BMmhK5CMkIt9qrM53E/2C7NCFqaRhnqO0kaFZtYyZTbcaGpyotk5PQwcq+01qeJJ816FQsrGLlbG/v13VVLEolgys9rxPJ4lS06WWCRiUrs3GztilnkHZROkDKvIA7pLRVrCTkMTsIzOhJ3KxTpXeiNHJczB/weX7Y2zWgOZI+RvaEkVDXkFzwRUHIk10qrEabzWZvKost0dpvGN1kijjscNIxUHA2pGmo1JOdXZq5bKrIqRtJ3kcu2tfa5nF7rPaCXjCD2MmUbSdTh1ca5cBwK5soTqVHNp9F4fk7eF7OEfeWnet/wQG87RT7vR2/iORW1OOeV+S2OnUl2NPJH3pb+B5u60Ogc17CWyNNQ4ZOHQjMeHFdKEVEzSjGEdUn3NXXqb+w2jGwvcA3PM8d9c+qsReh3KFXPC9rHQfRvCLRM58sz3GMBzIy9xDveNTQgZZcSK89am2hwuO1OwoqNKCSlvJJfDz+Wx1JQnjQgCAIAgCAtRWhri5oObTQjwqoadeFSUoResXZmkZqTaXIuqY3CAIDzI8NFTkFHVqwpRzTdlp6uwOYbbwGG0up6r++PH1h8VfMLz2Ow+Su7bPX7k8JaGgFrVRQsze56ZaqOB3ghTSp3i0YudElt+Kzh29wp+v8AOa86qdqliUhNvtFHrtUIXgaN6nllsHFbOmxc8W68gIpCD+B1PIralSbml3i5AS+gC71jUzbhu+aclsEbpHbw0ZCvtE5NHMkKmqcqk7JG+ZRWps27LyxW6Gy2gYe0cwlwNQWOPewnlRw6hXVSebKyPPpdHX79MtmijjscJ7MVB7NtS2lKZDPPPNXrWVkQbnO5Ra5rUZ5YLR3RgZijf6rSSdRvcSfJaJXdzduysTGw7WuY0NdQ046rcjMlm2za0wDzWQaT0uXFBPYjbQ0NmjDCHUoXte5rcD+PrVHAjLUrFtbnQ4dVcaqjyZxux2cPID6g0qOfLpz5KrPF5ZbaHp8LCNaeW+vIybW5w7mgHkVdhVjUV4s6FTNH2OXzJZsOG2Rwtk8jmNAPZxMzkmqCCSPwx8zSpGWihrYiFPRs5+JpVsXF4ejG995P3V934ao7pZ3lzGlwwktBIrWhIqRXfRbp3R4qaUZNJ3V9+pcWTUIAgBQFKoCIvtrmTve32nZcRXReFljZ0MbOtD/c9OqvscV1XCs5LqyVWW0NkaHN0Py5Fe0w9eFemqkNmdenNTjmRS0WtkYq9wb1OfgNSsVsTSoq9SSQnUjD3maW2bVRNIA3mgc7IV5DUrkV+OwSfYQcvHRff5EMcTGcssfie5LwMjAO6dKluhPIbhXdUrz3E+NTxdPsnDLrd63v6LxLBoNrOymZGyUuxMrhwkBxBFO9UEUyHkp48UxOKjFZV7P+Tvr15rcyp5SAWwiJ5BGnq1Ou+vzH/OnVjFZVKxKpXRgyWsnM6qVRurmbkyua3Y7OM9Pz/wCFw69LLVZPF6EYve1/eHPRdXC0/YIpPU17rcrHZGLmZY7stNqYRBC+QHLEBRmuffdRvzUtGi3K6RjMbTYzZOCS0OithJcw4eza4gYxq17gOmQI8aroRpp6M1cuh0DaO3/YI2R2eJkcTqgFrQAHbxQCgJGdd+fBTpJaIjbuQGBtotE8ttLJHRRgMDyDSgPeIr62ZOYrTNRpXnc3eisTWwbYFrQH0dQanXzUpoZTNt2VzZ5H+yA87dXW2azidndkBjodC5r3NbR3GmKvhzQC5dmrG0NcWue/L13EivQUB6FYuZSuQL0mbVi0v7CM/wDTQu7xGkj25bvwgnLjQkbioK09LHVwtHs9Xu/QgDZnOcMI00HAczwXPm77nXwiqdouzV3ubctB1CgjOUXeLsevcVJao2NwwtfaYWyOa1hkZiLjQYWkGhJ4gYfELams01fqVsbKVPDTdNaqLsl1/G59BrunywIAgCAoUBamnawVcQBzNFFVrU6SzVJJLvZrKcY6yZCZHVJPEk+ZXzqcs0nLq2zgSd3c9RWp7AQ1xaDrT+ZKalia1KLjTk0nvb9+RtGpOKtFmHapw0Oe80AzJP8AM1GlKcurZhJtnPb6vd0r8QJAb6g4U39V3MPh1Tjb4nQpU8iJ9HehjgjDKF2EFztQSRU04jmuP/DVSq3Pbki7fQx74tzXsbIRR47rhyOnTP8A9lawVB0HKEtb7eP/AEZZB9oZKua/j3T9R+a7FJaM3g+Rqu2VqmtDckOzt4YY3gncqGLo3qJksXoaS32irir2HjoaSOhej7YuN0ItlrGJpBdHGfVwj8bx+Ku5ulM865X6VFNZpEbZI5tqxiwsoxgyFAMssungrNzUjLLc91qdI4vAq0Gvq90UJr+ImgpvWi3MnRLtnjtUQEjWvw4cQcARUZg0P8yKkMEK2y2qmaZLPTs6d2g3tI1rwLfqgI3d9z2mdhkZG7swKl5yFPdrm/LPLgsAnFz7O2JjGyl0khIBwvI14UaADnxS4KX3e3byiJmUbDnTe7T/APOnUnglzLWtjQbd7TCzxfZ43Uke2ryCQWxuqMqfidSnEDmQopzsrnQw9H/J/rOTDvGtKAZAcqk/mqE5HcweG7V3l7vzM2K1BooGgDqqzTZ6SlOnSjlhGyMqzWgPOQojg0rklPFQqScVuXpHgZcVoTkl2W26lslGOJlg0wE5tHuO3f0nLorNHFSp6PVHH4jwSji7zj7M+vJ+K+u/idmu+1iWNsjQ4B4qA9pa4dQdF1oyzK54CtSdKo4NptdHdfEyFsRGDel5CAAua4g7/wAI6ncqONxv8WObI34bef8A0Q1q3Zq9rminv2R/qkNHu5nzXmcRxrFVNI+yu7f4v6WObUxlSW2hr3uJNSSTxOZXKlKU3mk231epVbbd2eFiwKFNjJHdsbLI+GrCSGZuaN4486cFdwM4RqWlz2f71JqEkpanOu2zz0K7+Q6CJTs7ev3ZifmWirObeHgfkeSrVaSUs3UmiXH3hUlrjk4U6KKpSk7TW6NjQW2QkEbx+S6VNJq6Nloy7s1cM1tlEcA0ze45NYOLj9AMz4Gk9GDlLQkZ1K7tj7DYh98TPJvB9UdGA0+IlW/41Nu8lcxmZDPSa2B0sUkEYjq1zHBtA04KYTQCgNCR4DgsVYJO6CZ1C6Y+2uqJsdAXWVjW8MTYwKeYop4e6jVnJZ7UQXA1BBIIOoIyIKw3uDDsUp1rvP1WImzJ9s5b5LOY5HtIZIMq/ibWhp8j5bipDUl962SxyPZPKxkj2t7tc8jmKjQ03V0qVi4NHtBtdRuCM4SchTUDea8h+SxcyRt18OLaNyHqtHPj4fUrCNlorm3uGy4S0audmeQGpPmB1PVUOKY+OEoOb32Xj+NySlA5JtS2QWy0Me4ktmfqdxNWnPi0jpXJV6OJ7ajCp1S/Pqd3CUO1tbbmYANFk9DFKMbLYuxRl5y/nNSwp82U8RisuiNrZoQBQefFSTinGxUoYh06in0+R6jsz5ZGxxtL3nINAqSf5vXPUW3Zbnqp1qcIdpJ2ja9zrOxfo+ZZ8MtpwyTahurI+H9Tueg3cV06GEUNZas8VxTj08RelQvGHN839l3fHoTtXTzgQHmRgcCCAQciDoViUVJWexhq+jIZtBsqW1ks9SNSz8Q/p4jlr1XncdwhxvOjt0+32KNbC21h8CN2G0ydo1uI0JzBz0B4rgygrPQpSirG7JUGxEau1X9Ax5Y91CN9CRXhUb1YjhKsoZ0iRUpNXRegt8T/AFJGHkHCvlqoZUpx3TNXGS3RA9tLg7F3bRj7pxzG5jj/ALTu55cF3OHYvtF2c/eXqi7h6uZZXuRuy2kgg7x/P7LoyiW0SK5bsltsoihLcRBdVzqAAUqeJ10AJW1Oln9lEq1PG1lyyWO0GKQh3da4PAoHAjUA8wR/pUqpdm8pk636MbC2G7WPYBilxyOPE1IaPBoA81doxtEzchl43mS8mupUnMEZ2hnxtbycfmD+ijq7Iyjofo52gbHE2F57oyB4HTyW8NjDN5tFsTBbCZWPMcjtXNAc13Nzd55ghGroGBdPo+s1nIdPKZiNGkBrD1aCS7pWnFNEZLG2V8CR8cTaBre9/tH55dFlPmDRGee01EOGjcg3FQkDeK5HzXOxXEqGGlaq2u+1152+xvGm5LQ0tpuu0h/3kUjR7WEloGpNW1C3o4/C1tKdSL89fg9Rkd9TZ3exrGmWTKNgoBvPADiSfmVck8quF7TvyJns1ZXCPtZBSSWhp7DB6jB0Br1JXznjWPeJxFl7sdF9S1BWRzL0q2HBbsYGUrGu6ub92fk1vmuzwSpnwuX/AGtr6/VnpOF1F2DT5NmDs9dza4pMJ44hVoG8U3misYqtL3Y+hrVxbqytD3V6m0vW54o2NMOEAVc6pOIh1MNCdwzyW+Bxspzcat77LTTv2IKsdLo8XBcU1sfghbkD35D6jPHefdGfhp1fam7R/CN7U8PDtcQ7LlH/ACl9l3nYdl9l4bEyjBikPryO9Z3L3W8h8zmrdKjGmtN+pwsdxCri5e1pFbRWy+77zeKUoBAEAQFi22xkTcUjg1tQK9eiw2luQ18RToRzVHZbGh2hu+EgWllMRIzbTC8Oyqab+a4XGsPTVLtl710vErYqMHDtI8+nMhW0F8dk3C098j4Rx68Fw8Jhe0eaWy9SlSp5tWQG2TV1XoacdC9FGvdOW9N391mVFG+U21wzSWmVlmEob2xwd9xwZg5ECutKDLUhRRwsZzT0v1NOzTkjbbd+jw2CGOaOR0oqWykgANJ9UtAzDdQak7l0KtDLHQsuDSI3cd6Ps80c8esbg4Djuc3xFQeqr03lkZizr3pIu1lvu9lrg7zo29q3i6NwBkb1AGKnFlN6v1I5o5kbsp6Gr6ElldZnHvwklvNjzi+Ti4eLVmk9LBGk232XmgmMkTHPheSatBODFmWuA0FRkdNFKZI0y47Rae5BE95LhnSjBuOJxyAUc02tDKJxb9lo7FYsTn1tAc1xI0IJDS0D2RWtdSRu0Gy0VgYlhvgjefNYNTItF8EDXNas3SIhbbcSXOrm40H0WZyUY3Y3ZlXVOWkEEjDoei8xiI9q25cyxF2OiXHewmbQ0DxqOPMLyuMwvYy09390Jk7mZarDHIKSRseAajE0Gh4iqhp4uvTVoTaXRN2+AaRkqAyRXbnZZ9tEZjexr48Q71aODsOVQDShbw3rrcMx8cK5KSbTtt3GyqSUXFPR7kKOyFuiPejD2j/LcCPI0d8l3Fj8JV0jK3irfj1JKdSz1N1s1sXPa3B9oxRQNNMJykdTcAfVHvHw4rsYKhTkr02rc2t39kXq2LpYVcpz5LeMfHq+7ZHVrvsEcEbY4mBjG6AfU8TzOZXWjFRVkefrVqlabqVHdvmZK2IggCAICP26+JIJS1zQ9hzadDQ9MjTTRRuTTPM4zi2IwOJdOpFSi9Vydn6abbeZHL7tjpySTT2RuA4fqVHNuRxZ454vE56rsley5L89X9LEcbecsQLKkNrXCc21403HNVMRh1Xp5JPTcuUq86Wn+PoRS9HvDi55rU1rxUKoKCstjv4etCovZ+Bn7IbKS3g84TgiZTHIRUCuYDR+J1M6btTuBs0qTky5CFzoMFx3VYsnME8g1dJSQ1HI0Y09ArkacUTqCRyvauwNhnM1kq2PHjaBrGQcQpyB04KCrTyvMiOULbHcbqtcd6Xa1zgKTRlrx7MjcnDwcMuVFZi1KJIndHz9etgdZ5nxOFMLiOhBoufWp5XoRtWOoehK/cTZbG7MMrJHX2XGkjegcQf9ZVnDTurMki7kettnfdl5PbES0MdiZ/8AHJmB0Gbf9C3XsysZOmWPbJpaC5mZ4H8ipbg823a7LuAN5k1PlosXBCNpb6MjCCSakVryK15m3I0FmtNB1Qwi7abTkViOrN+VzXvOJw5fmquMnplMxM2OXCFzakVCJtF5mZVlvJzHBzTQjSi5lWippqROmdVsL3mNhkADy0FwG4ncvJ1VFTahtyNy+FqgVWwPLngdeG9bxTbsjKTZl2ayk5uyHDf48F6rhn9PTbVXEXj0S0fm+XgtfAgqVUtFqZ4C9kkkrIqlVkBAEBYtlqbEwveaAfPgAsNpasgxOJp4ak6tR6L9sQS9L2Mr6u00A3NB/PiVA53Z89x2PqYyrnltyXRffq/oYdpc5rain84LVsio4V1IOSZrpZg8EOFfyWbiEK1J3V/oR++rpeG4mZ+5v04b+iyu87eFrxVszyv0/HmdJ9EcsbrvDW5PbJIJBvDnOJFf9JbTpyUsEktD1mGk5U1fcsXn6P3yOJbaAAdKsNfk7Nbk5oby9G9qa0lj45cvVFWuPQOFD5hAWvRLe32a0SWR/dZMasBywytyc010LgBrvYBvUcY5XY1Sszf7f7FSTyi0WYNLyKPY4gYtwIJy0yPRbSjcNFj0ebEuu4vtVrkZ2jmFga0ktaCQ41OWJxwjIDLPWuUVKlk1ZiMbas0e3tpE0gmpShwn+k+r5GnmVvPqbmvjc+NuB4c1zaZOFDQgObkeRBW3IwzHtVvNNVqYNTLaSXEcQKLKWlzbkO0oRTisLVGESyyXOTYJpSO+7vN/pjP5975Lz1fiLXEqdGOyun4yX00+JK2rqP7r+LEbs8ORJNKCvX+Z+S6LtOTkzWTa0RYntNTVUaks8rksVZEn2Aurtpu1cO5Hn1d+H9fBcbi2I7Knkju/kSwV9TqC8stSUtR2lhcWhwJGoUri0rtaGGi8VrcGbYbC1gBGZ4/ovpHC+F4fDwVSPtSavmff06fMq1aspacjMXZIQgCAIAgKOFcihhpNWZEds7BDFF2rYziLgKMOGuRJyII0GmVeIW9HB9u2o6WVzznFuHYOEVPLlbdvZ8+W3yIhLe8VG4nFuIaPGFwp7WoHmVpVwFeCzW/fDc5FOkqSyQeZdV+/Js8TAAE8dPy/m5VNiyrW9o0Vrtzgc81siOWFU3dGFZtoXQSdpBI6OTeRo4Dc9pyeOq3Vy9hHXw+23QmN2elJzxhkLWScaDA7odW9D5qVPqd6liVNdGTjY+/n2psmIDuFoDm6HEDl1FPmFkspkC9I10g2h8sWtRiA1xACp61GqwDc7ObXyYGwzP8AvA1v3jhrirhaeLqDXehg9XvbC7MuJPU0oeFdMxSiwwQ+95Kg8DUHxWDKJDta0TRWa2Nz7SMRyH32VOdN/wD3BX3QtuQeqIFbsq8j/wAKK5rF3MWwTObL2ja1bTMbics1FiYqdFwfMzJpLU6RcVvs1r7skUXbAaFje9xLcvMLx+NpYrBSvTqSy+L07maRlckrYG4MFKMw4aDIUpSg8FyYymp9tJu+9+rv++Jkjdt2Os1CccrBr6zaZb82/wA8FeXF8TN2ST8vsyRVGc9ks7ZJ+zgxPbio0kZu8Au5GbhSz1LJ8+4sRuzsFy2RtlgbHlUCrjxcdf08F47FVZYms5/DwLcYWRhXhexd3WnLj+imo4dR1kNORi2V5aQRkVLNXVmCU2C0h7RX1uG7LUqKGHUVmavfa+yS3bI5aM3VlfVo8vJe/wCD1lVwcGuWnw0+VinUVpF9dM0CAIAgCAICB7dxmIsc6V7w7FRrqUFKaUoN/Bdvh1SLjL2UrW25nk+N0JxnC82730drK1uluvTzOa31CcZkFSSPUdlSmXdOnh15LfEXlK8TTBuNOGWpuR03lKx1auaeG7yOSoVacZaSRe7OFTV6lx99F2TxU7i39FTlhre6aPC2d4sy77uvs44idaHEfeNDT5keCnnQUIJMiwOK7epNeFvDYnmy/ossssMVoktMsjJGteGtDYxmK4XVLjUaGhGiqOOp3oYaFlInTJIbLCIbKwMa3TXxOebjzKbFlWSsiKXnIHcjx/mq0s1sDQW5g9bNrwB6oBDsJq0jFoRxWylczueLLfXa/dOqCKAE6uA9qgydUkrL2MWPd6XdIwd9uXtDNp4EFUcPjaNf/wBb16PRrxRqpLkbHZCXtYbRYj6xHawj32AGg6gDwDuKuRehujQx3WbQSyOheaa6AaVPhn4Khi8RHDe3Pb59yIr5XqZW29hZYrFDHH6zpgXuOr8Mb6k+JFBuXD4fjKmJxUqsuUbJcldo1XtvUvejuyjv2l+Q9RhPgXH6Dwcs8ZqKUlT5bvv6L5m8VZEtst9xvkMYNCNK6O4gc15+tRnlU7afIyRPb68pDJ9liDi5+GtNXYvVa3kunwyhBU+3lsvTvZNTjfU3Gy2z7LFH2kpBncMzuYD+FvE8T/DQxuMli55Kfu/PvZ0IQUFdl2224yGmjeHHqtKdKMPEy3cssat2wZEYUTMmwss9OIoagjd/ZSQqxUcsjDiSq6JS5uYcOopXLcvV8AU40pxcWldNNq19LadysilXSTNgu+QhAEAQFKoCqAw7wuyKcASxtfTQnUV4EZjwUkKs4e67ENbD0q3vxTI1eno9gkqWPkjPDJzfI0PzVmGOmtGrnPq8Ioy1i2vVfvmc+vjZUscWh7JKGhBa5pHVrhT5lXozzrVfJnnq1enQm4qbuu5p+prrBssGyte4ANacVAa1I0y65+C1dKN7o0q8UcqTguehsr+u4zR4W0qCCK6bwdBzWKtNzjZFXA4qNCrmlta2hiXH/iNkyhnYI8z2byXR55mgLe7nn3SFV/iz7jt/+boclL0+5kWra2cu7/ZnjgJp81BOi13nTw/Eqc904+J7ivtkm/qDqoHGx0YyUldF1zgeY4LRxNjX227cXfaaOGhGopx/X/laqpZ2kM1tyb7J20zWfDIAXM7juByqKjp9F5DjeF/j4hVYbS18Jc/v5kEr3elj1aLgaJo54D2csbqgfgcK5tcNQDmMuJyWMFxyrR0qrMvX8+fxMxqW3NjZbBHG55jbTG4uPHMkgdBWgCoY/HzxdTNLRLZdF93zMSk5Mgfpem7tnbze7noAKLpcCjpUl4fU3pcy7ZyYbNGwn1WgDrTP5qvVbrVm+8lMCztJNfFSTaSsYJ9c1wyPc20PjAmDAwPfkcAJOm4mpz4eK1pcLxdePZw9mF766Xfza9C3RlGmrvc1lvLy8h4ILTQt4fziqUqPYNwas1uWb5tS01iibNjKs9nc80a0uPACq2p0qlWWWCbfcYbS3N9Ytm3nOQhvIZn9Au3h+AVZ61nl7lq/svUhliEtje2O6oo9G1PF2Z/t4Lu4bhmGw+sY3fV6v8eRXlVlLczV0CMIAgCAIChCAqgCAIDV31crJxX1ZBo78jxCno15U33HL4jwuljI32mtn9H1XyIBaIS1xaaVaSMtMjTJdaLurnz+rF05uD3Ta+BZcFk1T5ERvK+e07rcm/M9VVnUudzD4Ls9XqzTycioWdBaFgkhauNyaE3F3i7GXZb0ezfUcDu6FRSpl+njWveRvrBfTCRU4Xc/5Q+KgnS01Lka0J7M3dyFzLS18YDmv7rg3cHZ1puoc+Gq4/FqMKmEkpuzjqr9V99jZtNWZOF4W5CEBHtp9l2Wt0Ty9zXREEb2uFQSCNd2oO/eruE4hLDxlBK6ZvCeU0162CUPDXMODc4Zgk8KaHkVYw9SDj7L1fLmSqSZNdktkxFSWYVfq1p0bwJ976ddPS4Dh2S1SqteS6fn5G6RL12DY1F+XMJgHNoJBvOhHArl8S4csVHNHSS59e5ktKpl32MexbMMbnIS88Bk39SquH4DRhrVeZ/Bff1N5YhvY3cMLWCjWho4AUXbp0oU45YJJdxA23uXFuYCAIAgCAIAgCAIAgCAwb6tnZQudv0b1Onlr4KWhTzzSKHE8X/Fw0qnPZeL+2/kc3nkpzK7TPm0YtvU8xPxdeCJiUWiF3nZgHubTRx+uS5c04yaPa4apGpSjLqkZNluNk0ILTgeCWkjQ51zHGhGa81jeI1sJinG94tJru/WipiK7o1mmrp6r98TxecUUGGIEVpVxdq4nSpp8uaqQxmIxEu1k33W0sbYXNVvNmsLG+7XkQrsMfiIbu/ivr+S5kPMd3Oe4NjDi5xoAN5P88FaXF4xV6sbJc0/35mMknsdV2WuP7LEA44pD6ztwr+FvL6+QHj+LcVljalo6QWy+r7/AJfE6FOLitXc3a5JIKrDYLTp2jeEszF0X7LG557jSeegHireEwOIxEv7S89kvP8AWZjeXuokVjic1tHuxH6eO9e9wNCvRp5a1TM/l57vxZbimlqX1dNggCAIAgCAIAgCAIAgCAIAgCA09/3S+0YQ14a1tdxJJP8Ab81YoVlSvocfivDamNcUp2S5W5mkOxTv81vwn9VY/mrocr/TU/8A6L4fkDYl3+cPgP6rH81dPUz/AKala3aen5Nbb/RkZHl5tAzpVuDgKa4stOCrV68pJuCs+/YvUeE1aNNQjNad35F57NmyRtILSyuGjQRTImpr0XjOJYGtTXbVJ5m3Y5uP4fVoRVScs13Yh94zNkbR8YPA1zHPT5KvShKk7pkVGMqTvFmikuaM73+Y/arixU+798y6sXNdP3zJLskbNZKuDZZJnDMgA4R7Lcx4neqOMWJxTUVZJeOvey1TxsEtrvuX5JbDeUr/AFLJafGOg8yaKvDguJly+f2J415z2py+BsrBY7S8kvidG0AnvOYa8gGknzUz4Dicrbtor+PcT01Vk/ajZeK+h6XBubmyui6oywSObVzqnMmmpplppRe24XwvDyw8KlSN2+t+vTYlp04uN2blrQBQZBegjFRVkrIsbFVkBAEAQBAEAQBAEAQBAEAQBAEAQFKoCqAIAgMO9rvbPE6JxIDqZtpUUNcqgjl4qGvQjWhkl+2IMRh416eSXd6O5pYNhbI3Vr3/ANTz/toq0eG0Fur+f2K0eGUI7pvxf2NlZ9nLKz1bPF1LQ4+bqqxHDUY7RRYjhKEdoL4GdFGG5Na0dBT6KZJLYnSS2LoWTJVAR29LPgeaaHMfmPNfPuM4J0MU8q0lqvPdfH5oq1I2ZvrNFhY1vAAeQXvKFJUqcYLkkvgWYqySLilMlKoCqAIAgCAIAgPJcgKtCAqgCAIAgCAIChQHlAeggKoAgCAIDySgKgICqAICxabOH4a/hcD5blTxeDhiMjlvGSkvLl5mso3L6uGxQoDygPTUBVAEAQBAUcUAAQFUAQBAEAQBAEAQFKICqAIAgCAo5AAEBVAEAQBAEAQFKICqAIAgCAoUAAQFUAQBAEAQBAam8b3dCWh0bSXDKjzxp7CpYrGqhJRcW7mrdiwL/dia0w4S4gDE5w1NN7FCuJe2oyg1d21GYzxbjUj7oEGmchGhIyqzPQ6cCumbD7durD/9vClfwdfJAUN4c4daf900rStK4P5lxQHuO1Odk3sieAlJ+jOnmgLuKT2WfGf2dEAxSeyz4z+xAMcnsM+M8vc6oBjk9hnxn9iAY5PZZ8Z5+50QDFJ7LPjP7EAxSeyz4z+zqgGOT2GfGf2dUAxyewz4z+xAMUnss+M8/c6IBik9lnxn9iAYpPZZ8Z5e51QGLarwewjFFlxDnEDnkzIA8VDUrKm9U7dbX+RhsuQWxz64Qw/63c+LOi2hVjP3WZL2KT2WfGf2KQDFJ7LPjP7EAxyewz4zy9zqgLU1rLKY+ybXTFLSvmxRzqwh78kvF2BdxSeyz4zz9zopAMUnss+M/sQDFJ7LPjP7OqAY5PYZ8Z/YgAdJ7LPjP7EBo9pJQyaJxrTC8V4FwIB8K18Fx+IzUK0JPazV+l9DSW5rWWprnxNaKntWO7oyAroMh503DgqXbRnOEIa+0nou/wAF8bfIxc20gkxvrZWvFXUOIA0LyKZk1yIfuGZyqM/Skh4q/CP+hyALQ3tG1wg8hSh1pXXzQFWOlDcP2MEZmgkGoboAR4eeXEDJEsjHdyy6ZA4wNaONcj+KufKvAEDY2OVzmAvZgca1bWtMyBnvqM/FAX0AQBAEAQBAEAQBAEAQAhAW4IQ0UGn05LSnTUFZAuLcBAEBqL+wZYzIO6/1MPq93FXF4aLn47s9M99ntbbS+/0NWX5mwEuDi2pyOeev6ldA2K2eSBtXMIpvIJIzoOm4IC6Lwi0xtr1QFRb4yK42+aAvseCAQag5goBJGHCjgCDuIqFhxUlZgs2WxRx+oxra8Bn5qOnRp09IJIxY9vs7Dq0GvJSmTz9jj9hvkEBX7Kz2W+SACyM9lvkgBsjPYb5ICn2Rnst8kBUWRnsN8kBda0AUGgQFUAQBAEAQBAEAQBAEAQBAEBZtFlY+mNjXU0qAdddVHUpQqe+k/EF3CFIBhHAIBRAKICqA/9k="/>
          <p:cNvSpPr>
            <a:spLocks noChangeAspect="1" noChangeArrowheads="1"/>
          </p:cNvSpPr>
          <p:nvPr/>
        </p:nvSpPr>
        <p:spPr bwMode="auto">
          <a:xfrm>
            <a:off x="1174753" y="-586154"/>
            <a:ext cx="2982058" cy="2879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0338" tIns="35169" rIns="70338" bIns="35169" numCol="1" anchor="t" anchorCtr="0" compatLnSpc="1">
            <a:prstTxWarp prst="textNoShape">
              <a:avLst/>
            </a:prstTxWarp>
          </a:bodyPr>
          <a:lstStyle/>
          <a:p>
            <a:endParaRPr lang="en-AU" sz="1385" dirty="0"/>
          </a:p>
        </p:txBody>
      </p:sp>
      <p:sp>
        <p:nvSpPr>
          <p:cNvPr id="10" name="TextBox 9"/>
          <p:cNvSpPr txBox="1"/>
          <p:nvPr/>
        </p:nvSpPr>
        <p:spPr>
          <a:xfrm>
            <a:off x="783271" y="2751313"/>
            <a:ext cx="2130890" cy="783875"/>
          </a:xfrm>
          <a:prstGeom prst="rect">
            <a:avLst/>
          </a:prstGeom>
        </p:spPr>
        <p:txBody>
          <a:bodyPr vert="horz" wrap="square" lIns="70338" tIns="35169" rIns="70338" bIns="35169" rtlCol="0" anchor="ctr">
            <a:noAutofit/>
          </a:bodyPr>
          <a:lstStyle/>
          <a:p>
            <a:pPr algn="ctr">
              <a:lnSpc>
                <a:spcPct val="150000"/>
              </a:lnSpc>
              <a:spcBef>
                <a:spcPct val="0"/>
              </a:spcBef>
            </a:pPr>
            <a:r>
              <a:rPr lang="en-AU" sz="1662" b="1" dirty="0">
                <a:latin typeface="Arial" panose="020B0604020202020204" pitchFamily="34" charset="0"/>
                <a:cs typeface="Arial" panose="020B0604020202020204" pitchFamily="34" charset="0"/>
              </a:rPr>
              <a:t>Evaluation capacity </a:t>
            </a:r>
          </a:p>
          <a:p>
            <a:pPr algn="ctr">
              <a:lnSpc>
                <a:spcPct val="150000"/>
              </a:lnSpc>
              <a:spcBef>
                <a:spcPct val="0"/>
              </a:spcBef>
            </a:pPr>
            <a:r>
              <a:rPr lang="en-AU" sz="1662" b="1" dirty="0">
                <a:latin typeface="Arial" panose="020B0604020202020204" pitchFamily="34" charset="0"/>
                <a:cs typeface="Arial" panose="020B0604020202020204" pitchFamily="34" charset="0"/>
              </a:rPr>
              <a:t>building</a:t>
            </a:r>
          </a:p>
          <a:p>
            <a:pPr algn="ctr"/>
            <a:endParaRPr lang="en-AU" sz="1662" b="1" dirty="0">
              <a:latin typeface="Arial" panose="020B0604020202020204" pitchFamily="34" charset="0"/>
              <a:ea typeface="+mj-ea"/>
              <a:cs typeface="Arial" panose="020B0604020202020204" pitchFamily="34" charset="0"/>
            </a:endParaRPr>
          </a:p>
        </p:txBody>
      </p:sp>
      <p:sp>
        <p:nvSpPr>
          <p:cNvPr id="12" name="Title 1"/>
          <p:cNvSpPr txBox="1">
            <a:spLocks/>
          </p:cNvSpPr>
          <p:nvPr/>
        </p:nvSpPr>
        <p:spPr>
          <a:xfrm>
            <a:off x="384458" y="554834"/>
            <a:ext cx="6447486" cy="719622"/>
          </a:xfrm>
          <a:solidFill>
            <a:schemeClr val="accent6">
              <a:lumMod val="40000"/>
              <a:lumOff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NZ" sz="4062" b="1" dirty="0">
                <a:solidFill>
                  <a:schemeClr val="bg1"/>
                </a:solidFill>
                <a:latin typeface="Arial" panose="020B0604020202020204" pitchFamily="34" charset="0"/>
                <a:cs typeface="Arial" panose="020B0604020202020204" pitchFamily="34" charset="0"/>
              </a:rPr>
              <a:t>I am an evaluator </a:t>
            </a:r>
            <a:br>
              <a:rPr lang="en-NZ" sz="4062" b="1" dirty="0">
                <a:solidFill>
                  <a:schemeClr val="bg1"/>
                </a:solidFill>
                <a:latin typeface="Arial" panose="020B0604020202020204" pitchFamily="34" charset="0"/>
                <a:cs typeface="Arial" panose="020B0604020202020204" pitchFamily="34" charset="0"/>
              </a:rPr>
            </a:br>
            <a:r>
              <a:rPr lang="en-NZ" sz="4062" b="1" dirty="0">
                <a:solidFill>
                  <a:schemeClr val="bg1"/>
                </a:solidFill>
                <a:latin typeface="Arial" panose="020B0604020202020204" pitchFamily="34" charset="0"/>
                <a:cs typeface="Arial" panose="020B0604020202020204" pitchFamily="34" charset="0"/>
              </a:rPr>
              <a:t>of my impact</a:t>
            </a:r>
          </a:p>
        </p:txBody>
      </p:sp>
      <p:sp>
        <p:nvSpPr>
          <p:cNvPr id="9" name="Oval 8"/>
          <p:cNvSpPr/>
          <p:nvPr/>
        </p:nvSpPr>
        <p:spPr>
          <a:xfrm>
            <a:off x="7622603" y="504367"/>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4780716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Using GPA, TCAT, Demographic variables in predicting CWA</a:t>
            </a:r>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44B624E-2409-A841-A1EA-14E69402B8C6}" type="slidenum">
              <a:rPr lang="en-AU" smtClean="0"/>
              <a:pPr/>
              <a:t>16</a:t>
            </a:fld>
            <a:endParaRPr lang="en-AU"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6645632" y="1455299"/>
            <a:ext cx="1843774" cy="969496"/>
          </a:xfrm>
          <a:prstGeom prst="rect">
            <a:avLst/>
          </a:prstGeom>
          <a:noFill/>
        </p:spPr>
        <p:txBody>
          <a:bodyPr wrap="none" rtlCol="0">
            <a:spAutoFit/>
          </a:bodyPr>
          <a:lstStyle/>
          <a:p>
            <a:pPr algn="ctr"/>
            <a:r>
              <a:rPr lang="en-AU" sz="2850" dirty="0">
                <a:solidFill>
                  <a:schemeClr val="bg1"/>
                </a:solidFill>
              </a:rPr>
              <a:t>Evaluative </a:t>
            </a:r>
          </a:p>
          <a:p>
            <a:pPr algn="ctr"/>
            <a:r>
              <a:rPr lang="en-AU" sz="2850" dirty="0">
                <a:solidFill>
                  <a:schemeClr val="bg1"/>
                </a:solidFill>
              </a:rPr>
              <a:t>thinking</a:t>
            </a:r>
          </a:p>
        </p:txBody>
      </p:sp>
    </p:spTree>
    <p:extLst>
      <p:ext uri="{BB962C8B-B14F-4D97-AF65-F5344CB8AC3E}">
        <p14:creationId xmlns:p14="http://schemas.microsoft.com/office/powerpoint/2010/main" val="31384321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332656"/>
            <a:ext cx="8229600" cy="1252728"/>
          </a:xfrm>
        </p:spPr>
        <p:txBody>
          <a:bodyPr/>
          <a:lstStyle/>
          <a:p>
            <a:pPr algn="ctr"/>
            <a:r>
              <a:rPr lang="en-AU" b="1" dirty="0" smtClean="0">
                <a:solidFill>
                  <a:srgbClr val="FF0000"/>
                </a:solidFill>
              </a:rPr>
              <a:t>Evaluative Thinking</a:t>
            </a:r>
            <a:endParaRPr lang="en-AU" b="1" dirty="0">
              <a:solidFill>
                <a:srgbClr val="FF0000"/>
              </a:solidFill>
            </a:endParaRPr>
          </a:p>
        </p:txBody>
      </p:sp>
      <p:sp>
        <p:nvSpPr>
          <p:cNvPr id="3" name="Content Placeholder 2"/>
          <p:cNvSpPr>
            <a:spLocks noGrp="1"/>
          </p:cNvSpPr>
          <p:nvPr>
            <p:ph idx="1"/>
          </p:nvPr>
        </p:nvSpPr>
        <p:spPr>
          <a:xfrm>
            <a:off x="467544" y="2204864"/>
            <a:ext cx="8219255" cy="5012693"/>
          </a:xfrm>
        </p:spPr>
        <p:txBody>
          <a:bodyPr>
            <a:normAutofit/>
          </a:bodyPr>
          <a:lstStyle/>
          <a:p>
            <a:pPr lvl="0"/>
            <a:endParaRPr lang="en-AU" dirty="0" smtClean="0"/>
          </a:p>
          <a:p>
            <a:pPr lvl="0">
              <a:lnSpc>
                <a:spcPct val="150000"/>
              </a:lnSpc>
            </a:pPr>
            <a:r>
              <a:rPr lang="en-AU" sz="2000" b="1" dirty="0" smtClean="0">
                <a:solidFill>
                  <a:srgbClr val="FF0000"/>
                </a:solidFill>
              </a:rPr>
              <a:t>Diagnostician</a:t>
            </a:r>
            <a:r>
              <a:rPr lang="en-AU" sz="2000" dirty="0" smtClean="0"/>
              <a:t> - </a:t>
            </a:r>
            <a:r>
              <a:rPr lang="en-AU" sz="2000" dirty="0"/>
              <a:t>Build climate of trust, errors, questions, problem solving: </a:t>
            </a:r>
          </a:p>
          <a:p>
            <a:pPr>
              <a:lnSpc>
                <a:spcPct val="150000"/>
              </a:lnSpc>
            </a:pPr>
            <a:r>
              <a:rPr lang="en-AU" sz="2000" b="1" dirty="0" smtClean="0">
                <a:solidFill>
                  <a:srgbClr val="FF0000"/>
                </a:solidFill>
              </a:rPr>
              <a:t>Problem Solver</a:t>
            </a:r>
            <a:r>
              <a:rPr lang="en-AU" sz="2000" b="1" dirty="0">
                <a:solidFill>
                  <a:srgbClr val="FF0000"/>
                </a:solidFill>
              </a:rPr>
              <a:t>- </a:t>
            </a:r>
            <a:r>
              <a:rPr lang="en-AU" sz="2000" dirty="0" smtClean="0"/>
              <a:t>The thinker in the classroom</a:t>
            </a:r>
          </a:p>
          <a:p>
            <a:pPr>
              <a:lnSpc>
                <a:spcPct val="150000"/>
              </a:lnSpc>
            </a:pPr>
            <a:r>
              <a:rPr lang="en-AU" sz="2000" b="1" dirty="0" smtClean="0">
                <a:solidFill>
                  <a:srgbClr val="FF0000"/>
                </a:solidFill>
              </a:rPr>
              <a:t>Leader </a:t>
            </a:r>
            <a:r>
              <a:rPr lang="en-AU" sz="2000" b="1" dirty="0">
                <a:solidFill>
                  <a:srgbClr val="FF0000"/>
                </a:solidFill>
              </a:rPr>
              <a:t>of </a:t>
            </a:r>
            <a:r>
              <a:rPr lang="en-AU" sz="2000" b="1" dirty="0" smtClean="0">
                <a:solidFill>
                  <a:srgbClr val="FF0000"/>
                </a:solidFill>
              </a:rPr>
              <a:t>Learning</a:t>
            </a:r>
            <a:r>
              <a:rPr lang="en-AU" sz="2000" b="1" dirty="0">
                <a:solidFill>
                  <a:srgbClr val="FF0000"/>
                </a:solidFill>
              </a:rPr>
              <a:t> </a:t>
            </a:r>
            <a:r>
              <a:rPr lang="en-AU" sz="2000" dirty="0"/>
              <a:t>- </a:t>
            </a:r>
            <a:r>
              <a:rPr lang="en-AU" sz="2000" dirty="0" smtClean="0"/>
              <a:t>The deep knowledge of learning and the learner</a:t>
            </a:r>
          </a:p>
          <a:p>
            <a:pPr>
              <a:lnSpc>
                <a:spcPct val="150000"/>
              </a:lnSpc>
            </a:pPr>
            <a:r>
              <a:rPr lang="en-AU" sz="2000" b="1" dirty="0" smtClean="0">
                <a:solidFill>
                  <a:srgbClr val="FF0000"/>
                </a:solidFill>
              </a:rPr>
              <a:t>Collaborator</a:t>
            </a:r>
            <a:r>
              <a:rPr lang="en-AU" sz="2000" dirty="0" smtClean="0">
                <a:solidFill>
                  <a:srgbClr val="FF0000"/>
                </a:solidFill>
              </a:rPr>
              <a:t> </a:t>
            </a:r>
            <a:r>
              <a:rPr lang="en-AU" sz="2000" dirty="0"/>
              <a:t>- </a:t>
            </a:r>
            <a:r>
              <a:rPr lang="en-AU" sz="2000" dirty="0" smtClean="0"/>
              <a:t>Knowing how to work in a team: The </a:t>
            </a:r>
            <a:r>
              <a:rPr lang="en-AU" sz="2000" dirty="0"/>
              <a:t>enactment in the </a:t>
            </a:r>
            <a:r>
              <a:rPr lang="en-AU" sz="2000" dirty="0" smtClean="0"/>
              <a:t>classroom</a:t>
            </a:r>
          </a:p>
          <a:p>
            <a:pPr>
              <a:lnSpc>
                <a:spcPct val="150000"/>
              </a:lnSpc>
            </a:pPr>
            <a:r>
              <a:rPr lang="en-AU" sz="2000" b="1" dirty="0" smtClean="0">
                <a:solidFill>
                  <a:srgbClr val="FF0000"/>
                </a:solidFill>
              </a:rPr>
              <a:t>Clinical Practitioner </a:t>
            </a:r>
            <a:r>
              <a:rPr lang="en-AU" sz="2000" dirty="0" smtClean="0"/>
              <a:t>- Knowing interventions</a:t>
            </a:r>
            <a:r>
              <a:rPr lang="en-AU" sz="2000" dirty="0"/>
              <a:t>; </a:t>
            </a:r>
            <a:r>
              <a:rPr lang="en-AU" sz="2000" dirty="0" smtClean="0"/>
              <a:t>Assessment </a:t>
            </a:r>
            <a:r>
              <a:rPr lang="en-AU" sz="2000" dirty="0"/>
              <a:t>as feedback to the </a:t>
            </a:r>
            <a:r>
              <a:rPr lang="en-AU" sz="2000" dirty="0" smtClean="0"/>
              <a:t>teachers; Teachers are to </a:t>
            </a:r>
            <a:r>
              <a:rPr lang="en-AU" sz="2000" dirty="0" err="1" smtClean="0"/>
              <a:t>DIiE</a:t>
            </a:r>
            <a:r>
              <a:rPr lang="en-AU" sz="2000" dirty="0" smtClean="0"/>
              <a:t> for</a:t>
            </a:r>
            <a:endParaRPr lang="en-AU" sz="2000" dirty="0"/>
          </a:p>
          <a:p>
            <a:endParaRPr lang="en-AU" dirty="0"/>
          </a:p>
        </p:txBody>
      </p:sp>
      <p:pic>
        <p:nvPicPr>
          <p:cNvPr id="4" name="Picture 3"/>
          <p:cNvPicPr>
            <a:picLocks noChangeAspect="1"/>
          </p:cNvPicPr>
          <p:nvPr/>
        </p:nvPicPr>
        <p:blipFill>
          <a:blip r:embed="rId2"/>
          <a:stretch>
            <a:fillRect/>
          </a:stretch>
        </p:blipFill>
        <p:spPr>
          <a:xfrm>
            <a:off x="6541286" y="189365"/>
            <a:ext cx="2439508" cy="1383459"/>
          </a:xfrm>
          <a:prstGeom prst="rect">
            <a:avLst/>
          </a:prstGeom>
        </p:spPr>
      </p:pic>
    </p:spTree>
    <p:extLst>
      <p:ext uri="{BB962C8B-B14F-4D97-AF65-F5344CB8AC3E}">
        <p14:creationId xmlns:p14="http://schemas.microsoft.com/office/powerpoint/2010/main" val="22437808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33598"/>
            <a:ext cx="8951449" cy="4192394"/>
          </a:xfrm>
        </p:spPr>
        <p:txBody>
          <a:bodyPr>
            <a:normAutofit fontScale="92500" lnSpcReduction="20000"/>
          </a:bodyPr>
          <a:lstStyle/>
          <a:p>
            <a:pPr marL="0" indent="0">
              <a:buNone/>
            </a:pPr>
            <a:r>
              <a:rPr lang="en-AU" sz="2600" b="1" dirty="0"/>
              <a:t>The “I” skills</a:t>
            </a:r>
          </a:p>
          <a:p>
            <a:pPr marL="457200" indent="-457200">
              <a:buFont typeface="+mj-lt"/>
              <a:buAutoNum type="arabicPeriod"/>
            </a:pPr>
            <a:r>
              <a:rPr lang="en-AU" b="1" dirty="0"/>
              <a:t>Is Self-Aware</a:t>
            </a:r>
            <a:endParaRPr lang="en-AU" dirty="0"/>
          </a:p>
          <a:p>
            <a:pPr marL="457200" indent="-457200">
              <a:buFont typeface="+mj-lt"/>
              <a:buAutoNum type="arabicPeriod"/>
            </a:pPr>
            <a:r>
              <a:rPr lang="en-AU" b="1" dirty="0"/>
              <a:t>Is a Learner</a:t>
            </a:r>
            <a:r>
              <a:rPr lang="en-AU" dirty="0"/>
              <a:t> </a:t>
            </a:r>
          </a:p>
          <a:p>
            <a:pPr marL="457200" indent="-457200">
              <a:buFont typeface="+mj-lt"/>
              <a:buAutoNum type="arabicPeriod"/>
            </a:pPr>
            <a:r>
              <a:rPr lang="en-AU" b="1" dirty="0"/>
              <a:t>Can manage conflict </a:t>
            </a:r>
            <a:r>
              <a:rPr lang="en-AU" dirty="0"/>
              <a:t>through collaborative sense making </a:t>
            </a:r>
          </a:p>
          <a:p>
            <a:pPr marL="457200" indent="-457200">
              <a:buFont typeface="+mj-lt"/>
              <a:buAutoNum type="arabicPeriod"/>
            </a:pPr>
            <a:r>
              <a:rPr lang="en-AU" b="1" dirty="0"/>
              <a:t>Demonstrates Social Sensitivity</a:t>
            </a:r>
            <a:endParaRPr lang="en-AU" dirty="0"/>
          </a:p>
          <a:p>
            <a:pPr marL="0" indent="0">
              <a:buNone/>
            </a:pPr>
            <a:endParaRPr lang="en-AU" sz="2600" b="1" dirty="0"/>
          </a:p>
          <a:p>
            <a:pPr marL="0" indent="0">
              <a:buNone/>
            </a:pPr>
            <a:r>
              <a:rPr lang="en-AU" sz="2600" b="1" dirty="0"/>
              <a:t>The “We” skills</a:t>
            </a:r>
          </a:p>
          <a:p>
            <a:pPr marL="457200" indent="-457200">
              <a:buAutoNum type="arabicPeriod" startAt="5"/>
            </a:pPr>
            <a:r>
              <a:rPr lang="en-AU" b="1" dirty="0"/>
              <a:t>Collective Efficacy</a:t>
            </a:r>
            <a:endParaRPr lang="en-AU" dirty="0"/>
          </a:p>
          <a:p>
            <a:pPr marL="457200" indent="-457200">
              <a:buAutoNum type="arabicPeriod" startAt="5"/>
            </a:pPr>
            <a:r>
              <a:rPr lang="en-AU" b="1" dirty="0"/>
              <a:t>Shared purpose to improve </a:t>
            </a:r>
            <a:endParaRPr lang="en-AU" dirty="0"/>
          </a:p>
          <a:p>
            <a:pPr marL="457200" indent="-457200">
              <a:buAutoNum type="arabicPeriod" startAt="5"/>
            </a:pPr>
            <a:r>
              <a:rPr lang="en-AU" b="1" dirty="0"/>
              <a:t>Problem Solving </a:t>
            </a:r>
            <a:endParaRPr lang="en-AU" dirty="0"/>
          </a:p>
          <a:p>
            <a:pPr marL="457200" indent="-457200">
              <a:buAutoNum type="arabicPeriod" startAt="5"/>
            </a:pPr>
            <a:r>
              <a:rPr lang="en-AU" b="1" dirty="0"/>
              <a:t>Trust</a:t>
            </a:r>
            <a:r>
              <a:rPr lang="en-AU" dirty="0"/>
              <a:t> </a:t>
            </a:r>
          </a:p>
          <a:p>
            <a:pPr marL="457200" indent="-457200">
              <a:buAutoNum type="arabicPeriod" startAt="5"/>
            </a:pPr>
            <a:r>
              <a:rPr lang="en-AU" b="1" dirty="0"/>
              <a:t>Strength Based</a:t>
            </a:r>
            <a:endParaRPr lang="en-AU" dirty="0"/>
          </a:p>
        </p:txBody>
      </p:sp>
      <p:sp>
        <p:nvSpPr>
          <p:cNvPr id="3" name="Slide Number Placeholder 2"/>
          <p:cNvSpPr>
            <a:spLocks noGrp="1"/>
          </p:cNvSpPr>
          <p:nvPr>
            <p:ph type="sldNum" sz="quarter" idx="12"/>
          </p:nvPr>
        </p:nvSpPr>
        <p:spPr/>
        <p:txBody>
          <a:bodyPr/>
          <a:lstStyle/>
          <a:p>
            <a:fld id="{A2C33BDF-4146-004F-AF5B-A434904ADFBC}" type="slidenum">
              <a:rPr lang="en-US" smtClean="0">
                <a:solidFill>
                  <a:srgbClr val="FF0000"/>
                </a:solidFill>
              </a:rPr>
              <a:t>18</a:t>
            </a:fld>
            <a:endParaRPr lang="en-US" dirty="0">
              <a:solidFill>
                <a:srgbClr val="FF0000"/>
              </a:solidFill>
            </a:endParaRPr>
          </a:p>
        </p:txBody>
      </p:sp>
      <p:sp>
        <p:nvSpPr>
          <p:cNvPr id="4" name="TextBox 3"/>
          <p:cNvSpPr txBox="1"/>
          <p:nvPr/>
        </p:nvSpPr>
        <p:spPr>
          <a:xfrm>
            <a:off x="1330866" y="715659"/>
            <a:ext cx="5430129" cy="461665"/>
          </a:xfrm>
          <a:prstGeom prst="rect">
            <a:avLst/>
          </a:prstGeom>
          <a:solidFill>
            <a:srgbClr val="89CA1E"/>
          </a:solidFill>
        </p:spPr>
        <p:txBody>
          <a:bodyPr wrap="square" rtlCol="0">
            <a:spAutoFit/>
          </a:bodyPr>
          <a:lstStyle/>
          <a:p>
            <a:pPr algn="ctr"/>
            <a:r>
              <a:rPr lang="en-AU" sz="2400" b="1" dirty="0">
                <a:solidFill>
                  <a:schemeClr val="bg1"/>
                </a:solidFill>
              </a:rPr>
              <a:t>The “I” and “We” skills</a:t>
            </a:r>
          </a:p>
        </p:txBody>
      </p:sp>
      <p:pic>
        <p:nvPicPr>
          <p:cNvPr id="5" name="hanmds.jpg"/>
          <p:cNvPicPr/>
          <p:nvPr/>
        </p:nvPicPr>
        <p:blipFill>
          <a:blip r:embed="rId2">
            <a:extLst/>
          </a:blip>
          <a:stretch>
            <a:fillRect/>
          </a:stretch>
        </p:blipFill>
        <p:spPr>
          <a:xfrm>
            <a:off x="5220072" y="3929795"/>
            <a:ext cx="3256120" cy="1884166"/>
          </a:xfrm>
          <a:prstGeom prst="rect">
            <a:avLst/>
          </a:prstGeom>
          <a:ln w="12700">
            <a:miter lim="400000"/>
          </a:ln>
        </p:spPr>
      </p:pic>
      <p:sp>
        <p:nvSpPr>
          <p:cNvPr id="6" name="Oval 5"/>
          <p:cNvSpPr/>
          <p:nvPr/>
        </p:nvSpPr>
        <p:spPr>
          <a:xfrm>
            <a:off x="7622603" y="504367"/>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71369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836712"/>
            <a:ext cx="7408333" cy="3450696"/>
          </a:xfrm>
        </p:spPr>
        <p:txBody>
          <a:bodyPr>
            <a:normAutofit/>
          </a:bodyPr>
          <a:lstStyle/>
          <a:p>
            <a:pPr marL="0" indent="0">
              <a:buNone/>
            </a:pPr>
            <a:r>
              <a:rPr lang="en-AU" sz="3400" b="1" dirty="0">
                <a:solidFill>
                  <a:schemeClr val="bg1"/>
                </a:solidFill>
              </a:rPr>
              <a:t>Collective motivators</a:t>
            </a:r>
          </a:p>
        </p:txBody>
      </p:sp>
      <p:pic>
        <p:nvPicPr>
          <p:cNvPr id="12290" name="Picture 2" descr="Image result for group adults looking exci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01" y="3999376"/>
            <a:ext cx="3419872" cy="26115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1920" y="2132856"/>
            <a:ext cx="5278209" cy="3785652"/>
          </a:xfrm>
          <a:prstGeom prst="rect">
            <a:avLst/>
          </a:prstGeom>
          <a:noFill/>
        </p:spPr>
        <p:txBody>
          <a:bodyPr wrap="square" rtlCol="0">
            <a:spAutoFit/>
          </a:bodyPr>
          <a:lstStyle/>
          <a:p>
            <a:pPr marL="257175" indent="-257175">
              <a:lnSpc>
                <a:spcPct val="250000"/>
              </a:lnSpc>
              <a:buAutoNum type="arabicPeriod"/>
            </a:pPr>
            <a:r>
              <a:rPr lang="en-AU" sz="1600" b="1" dirty="0"/>
              <a:t>Mastery experiences  - attributing success to teachers</a:t>
            </a:r>
          </a:p>
          <a:p>
            <a:pPr marL="257175" indent="-257175">
              <a:lnSpc>
                <a:spcPct val="250000"/>
              </a:lnSpc>
              <a:buAutoNum type="arabicPeriod"/>
            </a:pPr>
            <a:r>
              <a:rPr lang="en-AU" sz="1600" b="1" dirty="0"/>
              <a:t>See success in schools like their own</a:t>
            </a:r>
          </a:p>
          <a:p>
            <a:pPr marL="257175" indent="-257175">
              <a:lnSpc>
                <a:spcPct val="250000"/>
              </a:lnSpc>
              <a:buAutoNum type="arabicPeriod"/>
            </a:pPr>
            <a:r>
              <a:rPr lang="en-AU" sz="1600" b="1" dirty="0"/>
              <a:t>Persuaded by credible and trustworthy persuaders</a:t>
            </a:r>
          </a:p>
          <a:p>
            <a:pPr marL="257175" indent="-257175">
              <a:lnSpc>
                <a:spcPct val="250000"/>
              </a:lnSpc>
              <a:buAutoNum type="arabicPeriod"/>
            </a:pPr>
            <a:r>
              <a:rPr lang="en-AU" sz="1600" b="1" dirty="0"/>
              <a:t>Feelings of excitement and satisfaction</a:t>
            </a:r>
          </a:p>
          <a:p>
            <a:pPr marL="257175" indent="-257175">
              <a:lnSpc>
                <a:spcPct val="250000"/>
              </a:lnSpc>
              <a:buAutoNum type="arabicPeriod"/>
            </a:pPr>
            <a:r>
              <a:rPr lang="en-AU" sz="1600" b="1" dirty="0"/>
              <a:t>Subjective norms </a:t>
            </a:r>
          </a:p>
          <a:p>
            <a:pPr marL="257175" indent="-257175">
              <a:lnSpc>
                <a:spcPct val="250000"/>
              </a:lnSpc>
              <a:buAutoNum type="arabicPeriod"/>
            </a:pPr>
            <a:r>
              <a:rPr lang="en-AU" sz="1600" b="1" dirty="0"/>
              <a:t>Feeding the expectations </a:t>
            </a:r>
          </a:p>
        </p:txBody>
      </p:sp>
      <p:sp>
        <p:nvSpPr>
          <p:cNvPr id="7" name="Oval 6"/>
          <p:cNvSpPr/>
          <p:nvPr/>
        </p:nvSpPr>
        <p:spPr>
          <a:xfrm>
            <a:off x="7622603" y="504367"/>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5872656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33462" y="2005020"/>
            <a:ext cx="9105900" cy="1032327"/>
            <a:chOff x="1643042" y="4071942"/>
            <a:chExt cx="5572183" cy="545059"/>
          </a:xfrm>
        </p:grpSpPr>
        <p:cxnSp>
          <p:nvCxnSpPr>
            <p:cNvPr id="3" name="Straight Connector 2"/>
            <p:cNvCxnSpPr/>
            <p:nvPr/>
          </p:nvCxnSpPr>
          <p:spPr>
            <a:xfrm rot="5400000">
              <a:off x="4476469"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4246270" y="4142586"/>
              <a:ext cx="142876" cy="1588"/>
            </a:xfrm>
            <a:prstGeom prst="line">
              <a:avLst/>
            </a:prstGeom>
            <a:ln>
              <a:solidFill>
                <a:schemeClr val="accent1">
                  <a:lumMod val="50000"/>
                </a:schemeClr>
              </a:solidFill>
            </a:ln>
            <a:effectLst>
              <a:glow rad="101600">
                <a:srgbClr val="FFC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787231" y="4214592"/>
              <a:ext cx="142363" cy="97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097994"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409243"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771982"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082745" y="4214592"/>
              <a:ext cx="142363" cy="97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395451"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017463" y="4214592"/>
              <a:ext cx="142363" cy="97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557000" y="4214592"/>
              <a:ext cx="142363" cy="97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867763"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180954"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543208" y="4214592"/>
              <a:ext cx="142363" cy="97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853971"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165220"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706700"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328226"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39474"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002214"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312976" y="4214592"/>
              <a:ext cx="142363" cy="97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623740"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34988"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950723"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20491" y="4214106"/>
              <a:ext cx="142363" cy="194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nvPicPr>
          <p:blipFill>
            <a:blip r:embed="rId3" cstate="screen"/>
            <a:srcRect/>
            <a:stretch>
              <a:fillRect/>
            </a:stretch>
          </p:blipFill>
          <p:spPr bwMode="auto">
            <a:xfrm>
              <a:off x="1643042" y="4215078"/>
              <a:ext cx="5572183" cy="143137"/>
            </a:xfrm>
            <a:prstGeom prst="rect">
              <a:avLst/>
            </a:prstGeom>
            <a:noFill/>
            <a:ln w="9525">
              <a:solidFill>
                <a:schemeClr val="accent1">
                  <a:lumMod val="50000"/>
                </a:schemeClr>
              </a:solidFill>
              <a:miter lim="800000"/>
              <a:headEnd/>
              <a:tailEnd/>
            </a:ln>
            <a:effectLst/>
          </p:spPr>
        </p:pic>
        <p:sp>
          <p:nvSpPr>
            <p:cNvPr id="16415" name="TextBox 86"/>
            <p:cNvSpPr txBox="1">
              <a:spLocks noChangeArrowheads="1"/>
            </p:cNvSpPr>
            <p:nvPr/>
          </p:nvSpPr>
          <p:spPr bwMode="auto">
            <a:xfrm>
              <a:off x="1714480" y="4357868"/>
              <a:ext cx="1092949" cy="258786"/>
            </a:xfrm>
            <a:prstGeom prst="rect">
              <a:avLst/>
            </a:prstGeom>
            <a:noFill/>
            <a:ln w="9525">
              <a:noFill/>
              <a:miter lim="800000"/>
              <a:headEnd/>
              <a:tailEnd/>
            </a:ln>
          </p:spPr>
          <p:txBody>
            <a:bodyPr wrap="none">
              <a:spAutoFit/>
            </a:bodyPr>
            <a:lstStyle/>
            <a:p>
              <a:r>
                <a:rPr lang="en-AU" sz="2585" dirty="0">
                  <a:solidFill>
                    <a:srgbClr val="C00000"/>
                  </a:solidFill>
                  <a:latin typeface="Arial" pitchFamily="34" charset="0"/>
                  <a:cs typeface="Arial" pitchFamily="34" charset="0"/>
                </a:rPr>
                <a:t>Decreased</a:t>
              </a:r>
              <a:endParaRPr lang="en-US" sz="2585" dirty="0">
                <a:solidFill>
                  <a:srgbClr val="C00000"/>
                </a:solidFill>
                <a:latin typeface="Arial" pitchFamily="34" charset="0"/>
                <a:cs typeface="Arial" pitchFamily="34" charset="0"/>
              </a:endParaRPr>
            </a:p>
          </p:txBody>
        </p:sp>
        <p:sp>
          <p:nvSpPr>
            <p:cNvPr id="29" name="TextBox 28"/>
            <p:cNvSpPr txBox="1"/>
            <p:nvPr/>
          </p:nvSpPr>
          <p:spPr>
            <a:xfrm>
              <a:off x="6143726" y="4358215"/>
              <a:ext cx="1026246" cy="258786"/>
            </a:xfrm>
            <a:prstGeom prst="rect">
              <a:avLst/>
            </a:prstGeom>
            <a:noFill/>
          </p:spPr>
          <p:txBody>
            <a:bodyPr wrap="none">
              <a:spAutoFit/>
            </a:bodyPr>
            <a:lstStyle/>
            <a:p>
              <a:pPr>
                <a:defRPr/>
              </a:pPr>
              <a:r>
                <a:rPr lang="en-AU" sz="2585" dirty="0">
                  <a:solidFill>
                    <a:srgbClr val="0070C0"/>
                  </a:solidFill>
                  <a:latin typeface="Arial" pitchFamily="34" charset="0"/>
                  <a:cs typeface="Arial" pitchFamily="34" charset="0"/>
                </a:rPr>
                <a:t>Enhanced</a:t>
              </a:r>
              <a:endParaRPr lang="en-US" sz="2585" dirty="0">
                <a:solidFill>
                  <a:srgbClr val="0070C0"/>
                </a:solidFill>
                <a:latin typeface="Arial" pitchFamily="34" charset="0"/>
                <a:cs typeface="Arial" pitchFamily="34" charset="0"/>
              </a:endParaRPr>
            </a:p>
          </p:txBody>
        </p:sp>
        <p:sp>
          <p:nvSpPr>
            <p:cNvPr id="16417" name="TextBox 88"/>
            <p:cNvSpPr txBox="1">
              <a:spLocks noChangeArrowheads="1"/>
            </p:cNvSpPr>
            <p:nvPr/>
          </p:nvSpPr>
          <p:spPr bwMode="auto">
            <a:xfrm>
              <a:off x="4143372" y="4357868"/>
              <a:ext cx="529897" cy="258786"/>
            </a:xfrm>
            <a:prstGeom prst="rect">
              <a:avLst/>
            </a:prstGeom>
            <a:noFill/>
            <a:ln w="9525">
              <a:noFill/>
              <a:miter lim="800000"/>
              <a:headEnd/>
              <a:tailEnd/>
            </a:ln>
          </p:spPr>
          <p:txBody>
            <a:bodyPr wrap="none">
              <a:spAutoFit/>
            </a:bodyPr>
            <a:lstStyle/>
            <a:p>
              <a:r>
                <a:rPr lang="en-AU" sz="2585" dirty="0">
                  <a:solidFill>
                    <a:srgbClr val="FFC000"/>
                  </a:solidFill>
                  <a:latin typeface="Arial" pitchFamily="34" charset="0"/>
                  <a:cs typeface="Arial" pitchFamily="34" charset="0"/>
                </a:rPr>
                <a:t>Zero</a:t>
              </a:r>
              <a:endParaRPr lang="en-US" sz="2585" dirty="0">
                <a:solidFill>
                  <a:srgbClr val="FFC000"/>
                </a:solidFill>
                <a:latin typeface="Arial" pitchFamily="34" charset="0"/>
                <a:cs typeface="Arial" pitchFamily="34" charset="0"/>
              </a:endParaRPr>
            </a:p>
          </p:txBody>
        </p:sp>
      </p:grpSp>
      <p:sp>
        <p:nvSpPr>
          <p:cNvPr id="16388" name="TextBox 94"/>
          <p:cNvSpPr txBox="1">
            <a:spLocks noChangeArrowheads="1"/>
          </p:cNvSpPr>
          <p:nvPr/>
        </p:nvSpPr>
        <p:spPr bwMode="auto">
          <a:xfrm>
            <a:off x="4248275" y="1416638"/>
            <a:ext cx="373062" cy="483027"/>
          </a:xfrm>
          <a:prstGeom prst="rect">
            <a:avLst/>
          </a:prstGeom>
          <a:noFill/>
          <a:ln w="9525">
            <a:noFill/>
            <a:miter lim="800000"/>
            <a:headEnd/>
            <a:tailEnd/>
          </a:ln>
        </p:spPr>
        <p:txBody>
          <a:bodyPr lIns="84401" tIns="42201" rIns="84401" bIns="42201">
            <a:spAutoFit/>
          </a:bodyPr>
          <a:lstStyle/>
          <a:p>
            <a:r>
              <a:rPr lang="en-AU" sz="2585" b="1" dirty="0">
                <a:solidFill>
                  <a:schemeClr val="tx2"/>
                </a:solidFill>
                <a:latin typeface="Arial" pitchFamily="34" charset="0"/>
                <a:cs typeface="Arial" pitchFamily="34" charset="0"/>
              </a:rPr>
              <a:t>0</a:t>
            </a:r>
            <a:endParaRPr lang="en-US" sz="2585" b="1" dirty="0">
              <a:solidFill>
                <a:schemeClr val="tx2"/>
              </a:solidFill>
              <a:latin typeface="Arial" pitchFamily="34" charset="0"/>
              <a:cs typeface="Arial" pitchFamily="34" charset="0"/>
            </a:endParaRPr>
          </a:p>
        </p:txBody>
      </p:sp>
      <p:sp>
        <p:nvSpPr>
          <p:cNvPr id="33" name="Title 1"/>
          <p:cNvSpPr txBox="1">
            <a:spLocks/>
          </p:cNvSpPr>
          <p:nvPr/>
        </p:nvSpPr>
        <p:spPr>
          <a:xfrm>
            <a:off x="1061694" y="587935"/>
            <a:ext cx="8229600" cy="773723"/>
          </a:xfrm>
          <a:prstGeom prst="rect">
            <a:avLst/>
          </a:prstGeom>
        </p:spPr>
        <p:txBody>
          <a:bodyPr lIns="84401" tIns="42201" rIns="84401" bIns="42201"/>
          <a:lstStyle/>
          <a:p>
            <a:pPr>
              <a:defRPr/>
            </a:pPr>
            <a:r>
              <a:rPr lang="en-US" sz="4062" dirty="0">
                <a:latin typeface="Arial" pitchFamily="34" charset="0"/>
                <a:ea typeface="+mj-ea"/>
                <a:cs typeface="Arial" pitchFamily="34" charset="0"/>
              </a:rPr>
              <a:t>The effect size common scale</a:t>
            </a:r>
          </a:p>
        </p:txBody>
      </p:sp>
      <p:pic>
        <p:nvPicPr>
          <p:cNvPr id="37" name="Picture 36" descr="P:\Photos and Movies\Photos\VL+\Scale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2263" y="2609346"/>
            <a:ext cx="2771775" cy="334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0594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_1_8_1_Balls_on_Tee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8299"/>
            <a:ext cx="9267477" cy="5700830"/>
          </a:xfrm>
          <a:prstGeom prst="rect">
            <a:avLst/>
          </a:prstGeom>
        </p:spPr>
      </p:pic>
      <p:sp>
        <p:nvSpPr>
          <p:cNvPr id="7" name="TextBox 6"/>
          <p:cNvSpPr txBox="1"/>
          <p:nvPr/>
        </p:nvSpPr>
        <p:spPr>
          <a:xfrm>
            <a:off x="-12177" y="31629"/>
            <a:ext cx="9144000" cy="1318181"/>
          </a:xfrm>
          <a:prstGeom prst="rect">
            <a:avLst/>
          </a:prstGeom>
          <a:solidFill>
            <a:schemeClr val="tx1"/>
          </a:solidFill>
          <a:ln>
            <a:solidFill>
              <a:srgbClr val="FF0000"/>
            </a:solidFill>
          </a:ln>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rPr>
              <a:t>Teacher dialogue</a:t>
            </a:r>
            <a:r>
              <a:rPr kumimoji="0" lang="en-US" sz="2800" b="1" i="1" u="none" strike="noStrike" kern="0" cap="none" spc="0" normalizeH="0" baseline="0" noProof="0" dirty="0">
                <a:ln>
                  <a:noFill/>
                </a:ln>
                <a:solidFill>
                  <a:srgbClr val="FFFFFF"/>
                </a:solidFill>
                <a:effectLst/>
                <a:uLnTx/>
                <a:uFillTx/>
              </a:rPr>
              <a:t> dwells </a:t>
            </a:r>
            <a:r>
              <a:rPr kumimoji="0" lang="en-US" sz="2800" b="0" i="0" u="none" strike="noStrike" kern="0" cap="none" spc="0" normalizeH="0" baseline="0" noProof="0" dirty="0">
                <a:ln>
                  <a:noFill/>
                </a:ln>
                <a:solidFill>
                  <a:srgbClr val="FFFFFF"/>
                </a:solidFill>
                <a:effectLst/>
                <a:uLnTx/>
                <a:uFillTx/>
              </a:rPr>
              <a:t>on overwhelming challenges:</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00"/>
                </a:solidFill>
                <a:effectLst/>
                <a:uLnTx/>
                <a:uFillTx/>
              </a:rPr>
              <a:t> </a:t>
            </a:r>
            <a:r>
              <a:rPr kumimoji="0" lang="en-US" sz="2800" b="0" i="1" u="none" strike="noStrike" kern="0" cap="none" spc="0" normalizeH="0" baseline="0" noProof="0" dirty="0">
                <a:ln>
                  <a:noFill/>
                </a:ln>
                <a:solidFill>
                  <a:srgbClr val="FFFF00"/>
                </a:solidFill>
                <a:effectLst/>
                <a:uLnTx/>
                <a:uFillTx/>
              </a:rPr>
              <a:t>Undermines sense of efficacy </a:t>
            </a:r>
          </a:p>
        </p:txBody>
      </p:sp>
      <p:sp>
        <p:nvSpPr>
          <p:cNvPr id="8" name="TextBox 7"/>
          <p:cNvSpPr txBox="1"/>
          <p:nvPr/>
        </p:nvSpPr>
        <p:spPr>
          <a:xfrm>
            <a:off x="0" y="5839631"/>
            <a:ext cx="9267477" cy="984885"/>
          </a:xfrm>
          <a:prstGeom prst="rect">
            <a:avLst/>
          </a:prstGeom>
          <a:solidFill>
            <a:schemeClr val="tx1"/>
          </a:solidFill>
          <a:ln>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chemeClr val="bg1"/>
                </a:solidFill>
                <a:effectLst/>
                <a:uLnTx/>
                <a:uFillTx/>
              </a:rPr>
              <a:t>Teachers </a:t>
            </a:r>
            <a:r>
              <a:rPr kumimoji="0" lang="en-US" sz="2500" b="0" i="1" u="none" strike="noStrike" kern="0" cap="none" spc="0" normalizeH="0" baseline="0" noProof="0" dirty="0">
                <a:ln>
                  <a:noFill/>
                </a:ln>
                <a:solidFill>
                  <a:schemeClr val="bg1"/>
                </a:solidFill>
                <a:effectLst/>
                <a:uLnTx/>
                <a:uFillTx/>
              </a:rPr>
              <a:t>work together</a:t>
            </a:r>
            <a:r>
              <a:rPr kumimoji="0" lang="en-US" sz="2500" b="0" i="0" u="none" strike="noStrike" kern="0" cap="none" spc="0" normalizeH="0" baseline="0" noProof="0" dirty="0">
                <a:ln>
                  <a:noFill/>
                </a:ln>
                <a:solidFill>
                  <a:schemeClr val="bg1"/>
                </a:solidFill>
                <a:effectLst/>
                <a:uLnTx/>
                <a:uFillTx/>
              </a:rPr>
              <a:t> to address student learning, motivation, etc.</a:t>
            </a:r>
            <a:r>
              <a:rPr kumimoji="0" lang="en-US" sz="2200" b="0" i="0" u="none" strike="noStrike" kern="0" cap="none" spc="0" normalizeH="0" baseline="0" noProof="0" dirty="0">
                <a:ln>
                  <a:noFill/>
                </a:ln>
                <a:solidFill>
                  <a:schemeClr val="bg1"/>
                </a:solidFill>
                <a:effectLst/>
                <a:uLnTx/>
                <a:uFillTx/>
              </a:rPr>
              <a:t>: </a:t>
            </a:r>
            <a:r>
              <a:rPr kumimoji="0" lang="en-US" sz="3200" b="0" i="0" u="none" strike="noStrike" kern="0" cap="none" spc="0" normalizeH="0" baseline="0" noProof="0" dirty="0">
                <a:ln>
                  <a:noFill/>
                </a:ln>
                <a:solidFill>
                  <a:srgbClr val="FFFF00"/>
                </a:solidFill>
                <a:effectLst/>
                <a:uLnTx/>
                <a:uFillTx/>
              </a:rPr>
              <a:t>Significantly Increases efficacy</a:t>
            </a:r>
          </a:p>
        </p:txBody>
      </p:sp>
      <p:sp>
        <p:nvSpPr>
          <p:cNvPr id="2" name="Rectangle 1"/>
          <p:cNvSpPr/>
          <p:nvPr/>
        </p:nvSpPr>
        <p:spPr>
          <a:xfrm>
            <a:off x="0" y="5839631"/>
            <a:ext cx="9267477" cy="98488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9" name="Table 320"/>
          <p:cNvGraphicFramePr/>
          <p:nvPr>
            <p:extLst>
              <p:ext uri="{D42A27DB-BD31-4B8C-83A1-F6EECF244321}">
                <p14:modId xmlns:p14="http://schemas.microsoft.com/office/powerpoint/2010/main" val="1222686079"/>
              </p:ext>
            </p:extLst>
          </p:nvPr>
        </p:nvGraphicFramePr>
        <p:xfrm>
          <a:off x="1" y="3960031"/>
          <a:ext cx="1907704" cy="1879600"/>
        </p:xfrm>
        <a:graphic>
          <a:graphicData uri="http://schemas.openxmlformats.org/drawingml/2006/table">
            <a:tbl>
              <a:tblPr bandRow="1"/>
              <a:tblGrid>
                <a:gridCol w="1907704">
                  <a:extLst>
                    <a:ext uri="{9D8B030D-6E8A-4147-A177-3AD203B41FA5}">
                      <a16:colId xmlns="" xmlns:a16="http://schemas.microsoft.com/office/drawing/2014/main" val="20000"/>
                    </a:ext>
                  </a:extLst>
                </a:gridCol>
              </a:tblGrid>
              <a:tr h="274958">
                <a:tc>
                  <a:txBody>
                    <a:bodyPr/>
                    <a:lstStyle/>
                    <a:p>
                      <a:pPr lvl="0">
                        <a:defRPr b="0" i="0"/>
                      </a:pPr>
                      <a:r>
                        <a:rPr sz="1800" b="1" i="1" dirty="0">
                          <a:solidFill>
                            <a:srgbClr val="FF0000"/>
                          </a:solidFill>
                        </a:rPr>
                        <a:t>Normalizing</a:t>
                      </a:r>
                    </a:p>
                  </a:txBody>
                  <a:tcPr marL="63500" marR="63500" marT="63500" marB="63500"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77969">
                <a:tc>
                  <a:txBody>
                    <a:bodyPr/>
                    <a:lstStyle/>
                    <a:p>
                      <a:pPr lvl="0">
                        <a:defRPr b="0" i="0"/>
                      </a:pPr>
                      <a:r>
                        <a:rPr lang="en-US" sz="1800" b="1" i="1" dirty="0">
                          <a:solidFill>
                            <a:srgbClr val="FF0000"/>
                          </a:solidFill>
                        </a:rPr>
                        <a:t>New</a:t>
                      </a:r>
                      <a:r>
                        <a:rPr lang="en-US" sz="1800" b="1" i="1" baseline="0" dirty="0">
                          <a:solidFill>
                            <a:srgbClr val="FF0000"/>
                          </a:solidFill>
                        </a:rPr>
                        <a:t> Teachers</a:t>
                      </a:r>
                      <a:endParaRPr sz="1800" b="1" i="1" dirty="0">
                        <a:solidFill>
                          <a:srgbClr val="FF0000"/>
                        </a:solidFill>
                      </a:endParaRPr>
                    </a:p>
                  </a:txBody>
                  <a:tcPr marL="63500" marR="63500" marT="63500" marB="63500"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01855">
                <a:tc>
                  <a:txBody>
                    <a:bodyPr/>
                    <a:lstStyle/>
                    <a:p>
                      <a:pPr lvl="0">
                        <a:defRPr b="0" i="0"/>
                      </a:pPr>
                      <a:r>
                        <a:rPr lang="en-US" sz="1800" b="1" i="1" dirty="0">
                          <a:solidFill>
                            <a:srgbClr val="FF0000"/>
                          </a:solidFill>
                        </a:rPr>
                        <a:t>Pecking</a:t>
                      </a:r>
                      <a:r>
                        <a:rPr lang="en-US" sz="1800" b="1" i="1" baseline="0" dirty="0">
                          <a:solidFill>
                            <a:srgbClr val="FF0000"/>
                          </a:solidFill>
                        </a:rPr>
                        <a:t> Orders</a:t>
                      </a:r>
                      <a:endParaRPr sz="1800" b="1" i="1" dirty="0">
                        <a:solidFill>
                          <a:srgbClr val="FF0000"/>
                        </a:solidFill>
                      </a:endParaRPr>
                    </a:p>
                  </a:txBody>
                  <a:tcPr marL="63500" marR="63500" marT="63500" marB="63500"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75728">
                <a:tc>
                  <a:txBody>
                    <a:bodyPr/>
                    <a:lstStyle/>
                    <a:p>
                      <a:pPr lvl="0">
                        <a:defRPr b="0" i="0"/>
                      </a:pPr>
                      <a:r>
                        <a:rPr sz="1800" b="1" i="1" dirty="0">
                          <a:solidFill>
                            <a:srgbClr val="FF0000"/>
                          </a:solidFill>
                        </a:rPr>
                        <a:t>Professionally Challenging Peers</a:t>
                      </a:r>
                    </a:p>
                  </a:txBody>
                  <a:tcPr marL="63500" marR="63500" marT="63500" marB="63500"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575535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4" y="504367"/>
            <a:ext cx="7408333" cy="3450696"/>
          </a:xfrm>
        </p:spPr>
        <p:txBody>
          <a:bodyPr/>
          <a:lstStyle/>
          <a:p>
            <a:pPr marL="0" indent="0">
              <a:buNone/>
            </a:pPr>
            <a:r>
              <a:rPr lang="en-AU" dirty="0">
                <a:solidFill>
                  <a:schemeClr val="bg1"/>
                </a:solidFill>
              </a:rPr>
              <a:t>Agree on outcomes of Collective Efficacy</a:t>
            </a:r>
          </a:p>
          <a:p>
            <a:pPr marL="0" indent="0">
              <a:buNone/>
            </a:pPr>
            <a:endParaRPr lang="en-AU" dirty="0">
              <a:solidFill>
                <a:schemeClr val="bg1"/>
              </a:solidFill>
            </a:endParaRPr>
          </a:p>
        </p:txBody>
      </p:sp>
      <p:pic>
        <p:nvPicPr>
          <p:cNvPr id="13316" name="Picture 4" descr="Image result for 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05640"/>
            <a:ext cx="9144000" cy="545236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622603" y="504367"/>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42889281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ot;what do we mean by impact&quot;"/>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3040" b="3040"/>
          <a:stretch>
            <a:fillRect/>
          </a:stretch>
        </p:blipFill>
        <p:spPr bwMode="auto">
          <a:xfrm>
            <a:off x="2455305" y="-1"/>
            <a:ext cx="4503984" cy="3357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5721" y="2666131"/>
            <a:ext cx="8168881" cy="4662815"/>
          </a:xfrm>
          <a:prstGeom prst="rect">
            <a:avLst/>
          </a:prstGeom>
          <a:noFill/>
        </p:spPr>
        <p:txBody>
          <a:bodyPr wrap="square" rtlCol="0">
            <a:spAutoFit/>
          </a:bodyPr>
          <a:lstStyle/>
          <a:p>
            <a:pPr algn="ctr">
              <a:lnSpc>
                <a:spcPct val="150000"/>
              </a:lnSpc>
            </a:pPr>
            <a:r>
              <a:rPr lang="en-AU" sz="2200" b="1" dirty="0"/>
              <a:t>I feel I </a:t>
            </a:r>
            <a:r>
              <a:rPr lang="en-AU" sz="2200" b="1" dirty="0" smtClean="0"/>
              <a:t>belong	</a:t>
            </a:r>
          </a:p>
          <a:p>
            <a:pPr algn="ctr">
              <a:lnSpc>
                <a:spcPct val="150000"/>
              </a:lnSpc>
            </a:pPr>
            <a:r>
              <a:rPr lang="en-AU" sz="2200" b="1" dirty="0"/>
              <a:t>Will and Thrill of learning </a:t>
            </a:r>
            <a:endParaRPr lang="en-AU" sz="2200" b="1" dirty="0" smtClean="0"/>
          </a:p>
          <a:p>
            <a:pPr algn="ctr">
              <a:lnSpc>
                <a:spcPct val="150000"/>
              </a:lnSpc>
            </a:pPr>
            <a:r>
              <a:rPr lang="en-AU" sz="2200" b="1" dirty="0" smtClean="0"/>
              <a:t>Achievement </a:t>
            </a:r>
            <a:r>
              <a:rPr lang="en-AU" sz="2200" b="1" dirty="0"/>
              <a:t>and </a:t>
            </a:r>
            <a:r>
              <a:rPr lang="en-AU" sz="2200" b="1" dirty="0" smtClean="0"/>
              <a:t>progress</a:t>
            </a:r>
            <a:r>
              <a:rPr lang="en-AU" sz="2200" dirty="0"/>
              <a:t>	</a:t>
            </a:r>
            <a:endParaRPr lang="en-AU" sz="2200" dirty="0" smtClean="0"/>
          </a:p>
          <a:p>
            <a:pPr algn="ctr">
              <a:lnSpc>
                <a:spcPct val="150000"/>
              </a:lnSpc>
            </a:pPr>
            <a:r>
              <a:rPr lang="en-AU" sz="2200" b="1" dirty="0" smtClean="0"/>
              <a:t>Respect </a:t>
            </a:r>
            <a:r>
              <a:rPr lang="en-AU" sz="2200" b="1" dirty="0"/>
              <a:t>for self and Respect for </a:t>
            </a:r>
            <a:r>
              <a:rPr lang="en-AU" sz="2200" b="1" dirty="0" smtClean="0"/>
              <a:t>others</a:t>
            </a:r>
            <a:endParaRPr lang="en-AU" sz="2200" b="1" dirty="0"/>
          </a:p>
          <a:p>
            <a:pPr algn="ctr">
              <a:lnSpc>
                <a:spcPct val="150000"/>
              </a:lnSpc>
            </a:pPr>
            <a:r>
              <a:rPr lang="en-AU" sz="2200" b="1" dirty="0"/>
              <a:t>Mind frames of the teachers &amp; students</a:t>
            </a:r>
            <a:endParaRPr lang="en-AU" sz="2200" dirty="0"/>
          </a:p>
          <a:p>
            <a:pPr algn="ctr">
              <a:lnSpc>
                <a:spcPct val="150000"/>
              </a:lnSpc>
            </a:pPr>
            <a:r>
              <a:rPr lang="en-AU" sz="2200" b="1" dirty="0" smtClean="0"/>
              <a:t>Class </a:t>
            </a:r>
            <a:r>
              <a:rPr lang="en-AU" sz="2200" b="1" dirty="0"/>
              <a:t>and school as safe and fair place to explore ideas</a:t>
            </a:r>
            <a:endParaRPr lang="en-AU" sz="2200" dirty="0"/>
          </a:p>
          <a:p>
            <a:pPr algn="ctr">
              <a:lnSpc>
                <a:spcPct val="150000"/>
              </a:lnSpc>
            </a:pPr>
            <a:r>
              <a:rPr lang="en-AU" sz="2200" b="1" dirty="0"/>
              <a:t>Intended and unintended changes from teacher practice </a:t>
            </a:r>
            <a:endParaRPr lang="en-AU" sz="2200" dirty="0"/>
          </a:p>
          <a:p>
            <a:pPr algn="ctr">
              <a:lnSpc>
                <a:spcPct val="150000"/>
              </a:lnSpc>
            </a:pPr>
            <a:r>
              <a:rPr lang="en-AU" sz="2200" b="1" dirty="0"/>
              <a:t>School as inviting place to want to come and learn (attendance) </a:t>
            </a:r>
            <a:endParaRPr lang="en-AU" sz="2200" dirty="0"/>
          </a:p>
          <a:p>
            <a:pPr algn="ctr">
              <a:lnSpc>
                <a:spcPct val="150000"/>
              </a:lnSpc>
            </a:pPr>
            <a:endParaRPr lang="en-AU" sz="2200" dirty="0"/>
          </a:p>
        </p:txBody>
      </p:sp>
    </p:spTree>
    <p:extLst>
      <p:ext uri="{BB962C8B-B14F-4D97-AF65-F5344CB8AC3E}">
        <p14:creationId xmlns:p14="http://schemas.microsoft.com/office/powerpoint/2010/main" val="1435701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615463" y="395656"/>
            <a:ext cx="6791719"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323">
                <a:latin typeface="Myriad Pro" pitchFamily="34" charset="0"/>
              </a:rPr>
              <a:t>State ranking in Australia</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50" y="970086"/>
            <a:ext cx="5934131" cy="4879731"/>
          </a:xfrm>
          <a:prstGeom prst="rect">
            <a:avLst/>
          </a:prstGeom>
          <a:noFill/>
          <a:ln w="38100">
            <a:solidFill>
              <a:srgbClr val="8EBD3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862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759059587"/>
              </p:ext>
            </p:extLst>
          </p:nvPr>
        </p:nvGraphicFramePr>
        <p:xfrm>
          <a:off x="539552" y="692696"/>
          <a:ext cx="835292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1204895" y="388205"/>
            <a:ext cx="7543569" cy="608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2600" b="1" dirty="0"/>
              <a:t>1st	2nd	4th	  3rd	  8th	   5th	   6th</a:t>
            </a:r>
            <a:r>
              <a:rPr lang="en-AU" sz="2600" b="1" dirty="0" smtClean="0"/>
              <a:t>	   7th</a:t>
            </a:r>
            <a:endParaRPr lang="en-AU" sz="2600" b="1" dirty="0"/>
          </a:p>
        </p:txBody>
      </p:sp>
    </p:spTree>
    <p:extLst>
      <p:ext uri="{BB962C8B-B14F-4D97-AF65-F5344CB8AC3E}">
        <p14:creationId xmlns:p14="http://schemas.microsoft.com/office/powerpoint/2010/main" val="13545695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7248134"/>
              </p:ext>
            </p:extLst>
          </p:nvPr>
        </p:nvGraphicFramePr>
        <p:xfrm>
          <a:off x="539552" y="692696"/>
          <a:ext cx="835292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988871" y="460213"/>
            <a:ext cx="7543569" cy="608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2000" b="1" dirty="0" smtClean="0"/>
              <a:t>1</a:t>
            </a:r>
            <a:r>
              <a:rPr lang="en-AU" sz="2000" b="1" baseline="30000" dirty="0" smtClean="0"/>
              <a:t>st</a:t>
            </a:r>
            <a:r>
              <a:rPr lang="en-AU" sz="2000" b="1" dirty="0" smtClean="0"/>
              <a:t>	2</a:t>
            </a:r>
            <a:r>
              <a:rPr lang="en-AU" sz="2000" b="1" baseline="30000" dirty="0" smtClean="0"/>
              <a:t>nd</a:t>
            </a:r>
            <a:r>
              <a:rPr lang="en-AU" sz="2000" b="1" dirty="0" smtClean="0"/>
              <a:t>	4</a:t>
            </a:r>
            <a:r>
              <a:rPr lang="en-AU" sz="2000" b="1" baseline="30000" dirty="0" smtClean="0"/>
              <a:t>th</a:t>
            </a:r>
            <a:r>
              <a:rPr lang="en-AU" sz="2000" b="1" dirty="0" smtClean="0"/>
              <a:t>	  3</a:t>
            </a:r>
            <a:r>
              <a:rPr lang="en-AU" sz="2000" b="1" baseline="30000" dirty="0" smtClean="0"/>
              <a:t>rd</a:t>
            </a:r>
            <a:r>
              <a:rPr lang="en-AU" sz="2000" b="1" dirty="0" smtClean="0"/>
              <a:t>	  8</a:t>
            </a:r>
            <a:r>
              <a:rPr lang="en-AU" sz="2000" b="1" baseline="30000" dirty="0" smtClean="0"/>
              <a:t>th</a:t>
            </a:r>
            <a:r>
              <a:rPr lang="en-AU" sz="2000" b="1" dirty="0" smtClean="0"/>
              <a:t>	   5</a:t>
            </a:r>
            <a:r>
              <a:rPr lang="en-AU" sz="2000" b="1" baseline="30000" dirty="0" smtClean="0"/>
              <a:t>th</a:t>
            </a:r>
            <a:r>
              <a:rPr lang="en-AU" sz="2000" b="1" dirty="0" smtClean="0"/>
              <a:t>	   6</a:t>
            </a:r>
            <a:r>
              <a:rPr lang="en-AU" sz="2000" b="1" baseline="30000" dirty="0" smtClean="0"/>
              <a:t>th</a:t>
            </a:r>
            <a:r>
              <a:rPr lang="en-AU" sz="2000" b="1" dirty="0" smtClean="0"/>
              <a:t>	   7</a:t>
            </a:r>
            <a:r>
              <a:rPr lang="en-AU" sz="2000" b="1" baseline="30000" dirty="0" smtClean="0"/>
              <a:t>th</a:t>
            </a:r>
            <a:endParaRPr lang="en-AU" sz="2000" b="1" dirty="0" smtClean="0"/>
          </a:p>
          <a:p>
            <a:r>
              <a:rPr lang="en-AU" sz="3000" b="1" dirty="0" smtClean="0">
                <a:solidFill>
                  <a:srgbClr val="FF0000"/>
                </a:solidFill>
              </a:rPr>
              <a:t>8</a:t>
            </a:r>
            <a:r>
              <a:rPr lang="en-AU" sz="3000" b="1" baseline="30000" dirty="0" smtClean="0">
                <a:solidFill>
                  <a:srgbClr val="FF0000"/>
                </a:solidFill>
              </a:rPr>
              <a:t>th</a:t>
            </a:r>
            <a:r>
              <a:rPr lang="en-AU" sz="3000" b="1" dirty="0" smtClean="0">
                <a:solidFill>
                  <a:srgbClr val="FF0000"/>
                </a:solidFill>
              </a:rPr>
              <a:t>	7</a:t>
            </a:r>
            <a:r>
              <a:rPr lang="en-AU" sz="3000" b="1" baseline="30000" dirty="0" smtClean="0">
                <a:solidFill>
                  <a:srgbClr val="FF0000"/>
                </a:solidFill>
              </a:rPr>
              <a:t>th</a:t>
            </a:r>
            <a:r>
              <a:rPr lang="en-AU" sz="3000" b="1" dirty="0" smtClean="0">
                <a:solidFill>
                  <a:srgbClr val="FF0000"/>
                </a:solidFill>
              </a:rPr>
              <a:t>	6</a:t>
            </a:r>
            <a:r>
              <a:rPr lang="en-AU" sz="3000" b="1" baseline="30000" dirty="0" smtClean="0">
                <a:solidFill>
                  <a:srgbClr val="FF0000"/>
                </a:solidFill>
              </a:rPr>
              <a:t>th</a:t>
            </a:r>
            <a:r>
              <a:rPr lang="en-AU" sz="3000" b="1" dirty="0" smtClean="0">
                <a:solidFill>
                  <a:srgbClr val="FF0000"/>
                </a:solidFill>
              </a:rPr>
              <a:t>	5</a:t>
            </a:r>
            <a:r>
              <a:rPr lang="en-AU" sz="3000" b="1" baseline="30000" dirty="0" smtClean="0">
                <a:solidFill>
                  <a:srgbClr val="FF0000"/>
                </a:solidFill>
              </a:rPr>
              <a:t>th</a:t>
            </a:r>
            <a:r>
              <a:rPr lang="en-AU" sz="3000" b="1" dirty="0" smtClean="0">
                <a:solidFill>
                  <a:srgbClr val="FF0000"/>
                </a:solidFill>
              </a:rPr>
              <a:t>	4</a:t>
            </a:r>
            <a:r>
              <a:rPr lang="en-AU" sz="3000" b="1" baseline="30000" dirty="0" smtClean="0">
                <a:solidFill>
                  <a:srgbClr val="FF0000"/>
                </a:solidFill>
              </a:rPr>
              <a:t>th</a:t>
            </a:r>
            <a:r>
              <a:rPr lang="en-AU" sz="3000" b="1" dirty="0" smtClean="0">
                <a:solidFill>
                  <a:srgbClr val="FF0000"/>
                </a:solidFill>
              </a:rPr>
              <a:t>	3</a:t>
            </a:r>
            <a:r>
              <a:rPr lang="en-AU" sz="3000" b="1" baseline="30000" dirty="0" smtClean="0">
                <a:solidFill>
                  <a:srgbClr val="FF0000"/>
                </a:solidFill>
              </a:rPr>
              <a:t>rd</a:t>
            </a:r>
            <a:r>
              <a:rPr lang="en-AU" sz="3000" b="1" dirty="0" smtClean="0">
                <a:solidFill>
                  <a:srgbClr val="FF0000"/>
                </a:solidFill>
              </a:rPr>
              <a:t>	2</a:t>
            </a:r>
            <a:r>
              <a:rPr lang="en-AU" sz="3000" b="1" baseline="30000" dirty="0" smtClean="0">
                <a:solidFill>
                  <a:srgbClr val="FF0000"/>
                </a:solidFill>
              </a:rPr>
              <a:t>nd</a:t>
            </a:r>
            <a:r>
              <a:rPr lang="en-AU" sz="3000" b="1" dirty="0" smtClean="0">
                <a:solidFill>
                  <a:srgbClr val="FF0000"/>
                </a:solidFill>
              </a:rPr>
              <a:t>	1</a:t>
            </a:r>
            <a:r>
              <a:rPr lang="en-AU" sz="3000" b="1" baseline="30000" dirty="0" smtClean="0">
                <a:solidFill>
                  <a:srgbClr val="FF0000"/>
                </a:solidFill>
              </a:rPr>
              <a:t>st</a:t>
            </a:r>
            <a:r>
              <a:rPr lang="en-AU" sz="2000" b="1" dirty="0" smtClean="0"/>
              <a:t>	</a:t>
            </a:r>
            <a:endParaRPr lang="en-AU" sz="2000" b="1" dirty="0"/>
          </a:p>
        </p:txBody>
      </p:sp>
    </p:spTree>
    <p:extLst>
      <p:ext uri="{BB962C8B-B14F-4D97-AF65-F5344CB8AC3E}">
        <p14:creationId xmlns:p14="http://schemas.microsoft.com/office/powerpoint/2010/main" val="14562071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Over time 2008-2017</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425021504"/>
              </p:ext>
            </p:extLst>
          </p:nvPr>
        </p:nvGraphicFramePr>
        <p:xfrm>
          <a:off x="395536" y="1484784"/>
          <a:ext cx="9433048" cy="4392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2525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Northern Territory 2008-2017</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433783742"/>
              </p:ext>
            </p:extLst>
          </p:nvPr>
        </p:nvGraphicFramePr>
        <p:xfrm>
          <a:off x="583224" y="1484785"/>
          <a:ext cx="7488832"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0607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829184" y="637444"/>
            <a:ext cx="6247949" cy="863111"/>
          </a:xfrm>
        </p:spPr>
        <p:txBody>
          <a:bodyPr/>
          <a:lstStyle/>
          <a:p>
            <a:pPr eaLnBrk="1" hangingPunct="1"/>
            <a:r>
              <a:rPr lang="en-AU" altLang="en-US" dirty="0">
                <a:cs typeface="Verdana" pitchFamily="34" charset="0"/>
              </a:rPr>
              <a:t>Growth comparisons</a:t>
            </a:r>
          </a:p>
        </p:txBody>
      </p:sp>
      <p:sp>
        <p:nvSpPr>
          <p:cNvPr id="58371" name="Content Placeholder 2"/>
          <p:cNvSpPr>
            <a:spLocks noGrp="1"/>
          </p:cNvSpPr>
          <p:nvPr>
            <p:ph type="subTitle" idx="1"/>
          </p:nvPr>
        </p:nvSpPr>
        <p:spPr>
          <a:xfrm>
            <a:off x="1043608" y="1916832"/>
            <a:ext cx="7362544" cy="3855426"/>
          </a:xfrm>
        </p:spPr>
        <p:txBody>
          <a:bodyPr/>
          <a:lstStyle/>
          <a:p>
            <a:pPr>
              <a:lnSpc>
                <a:spcPct val="150000"/>
              </a:lnSpc>
              <a:tabLst>
                <a:tab pos="6620773" algn="dec"/>
              </a:tabLst>
            </a:pPr>
            <a:r>
              <a:rPr lang="en-AU" altLang="en-US" dirty="0"/>
              <a:t>Males and female growth similar 	</a:t>
            </a:r>
            <a:r>
              <a:rPr lang="en-AU" altLang="en-US" b="1" dirty="0">
                <a:solidFill>
                  <a:srgbClr val="B4005A"/>
                </a:solidFill>
              </a:rPr>
              <a:t>0.05 </a:t>
            </a:r>
          </a:p>
          <a:p>
            <a:pPr>
              <a:lnSpc>
                <a:spcPct val="150000"/>
              </a:lnSpc>
              <a:tabLst>
                <a:tab pos="6620773" algn="dec"/>
              </a:tabLst>
            </a:pPr>
            <a:r>
              <a:rPr lang="en-AU" altLang="en-US" dirty="0"/>
              <a:t>LOTE higher than non-LOTE	</a:t>
            </a:r>
            <a:r>
              <a:rPr lang="en-AU" altLang="en-US" b="1" dirty="0">
                <a:solidFill>
                  <a:srgbClr val="B4005A"/>
                </a:solidFill>
              </a:rPr>
              <a:t>        0</a:t>
            </a:r>
            <a:r>
              <a:rPr lang="en-AU" altLang="en-US" b="1" dirty="0">
                <a:solidFill>
                  <a:srgbClr val="AB196C"/>
                </a:solidFill>
              </a:rPr>
              <a:t>.13 </a:t>
            </a:r>
          </a:p>
          <a:p>
            <a:pPr>
              <a:lnSpc>
                <a:spcPct val="150000"/>
              </a:lnSpc>
              <a:tabLst>
                <a:tab pos="6620773" algn="dec"/>
              </a:tabLst>
            </a:pPr>
            <a:r>
              <a:rPr lang="en-AU" altLang="en-US" dirty="0"/>
              <a:t>Indigenous growth similar  	        </a:t>
            </a:r>
            <a:r>
              <a:rPr lang="en-AU" altLang="en-US" b="1" dirty="0">
                <a:solidFill>
                  <a:srgbClr val="AB196C"/>
                </a:solidFill>
              </a:rPr>
              <a:t>0.04</a:t>
            </a:r>
            <a:r>
              <a:rPr lang="en-AU" altLang="en-US" dirty="0"/>
              <a:t> </a:t>
            </a:r>
          </a:p>
          <a:p>
            <a:pPr>
              <a:tabLst>
                <a:tab pos="6620773" algn="dec"/>
              </a:tabLst>
            </a:pPr>
            <a:r>
              <a:rPr lang="en-AU" altLang="en-US" dirty="0"/>
              <a:t>Lower parental occupation higher</a:t>
            </a:r>
          </a:p>
          <a:p>
            <a:pPr>
              <a:tabLst>
                <a:tab pos="6620773" algn="dec"/>
              </a:tabLst>
            </a:pPr>
            <a:r>
              <a:rPr lang="en-AU" altLang="en-US" dirty="0"/>
              <a:t>growth than upper 	</a:t>
            </a:r>
            <a:r>
              <a:rPr lang="en-AU" altLang="en-US" b="1" dirty="0">
                <a:solidFill>
                  <a:srgbClr val="B4005A"/>
                </a:solidFill>
              </a:rPr>
              <a:t>0.11 </a:t>
            </a:r>
            <a:r>
              <a:rPr lang="en-AU" altLang="en-US" dirty="0"/>
              <a:t>	</a:t>
            </a:r>
            <a:endParaRPr lang="en-AU" altLang="en-US" b="1" dirty="0">
              <a:solidFill>
                <a:srgbClr val="B4005A"/>
              </a:solidFill>
            </a:endParaRPr>
          </a:p>
        </p:txBody>
      </p:sp>
    </p:spTree>
    <p:extLst>
      <p:ext uri="{BB962C8B-B14F-4D97-AF65-F5344CB8AC3E}">
        <p14:creationId xmlns:p14="http://schemas.microsoft.com/office/powerpoint/2010/main" val="33482319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314789" y="438152"/>
            <a:ext cx="7020319" cy="747346"/>
          </a:xfrm>
        </p:spPr>
        <p:txBody>
          <a:bodyPr>
            <a:normAutofit fontScale="90000"/>
          </a:bodyPr>
          <a:lstStyle/>
          <a:p>
            <a:pPr eaLnBrk="1" hangingPunct="1"/>
            <a:r>
              <a:rPr lang="en-AU" altLang="en-US" dirty="0"/>
              <a:t>High vs. Low Growth Schools</a:t>
            </a:r>
          </a:p>
        </p:txBody>
      </p:sp>
      <p:sp>
        <p:nvSpPr>
          <p:cNvPr id="69635" name="Content Placeholder 2"/>
          <p:cNvSpPr>
            <a:spLocks noGrp="1"/>
          </p:cNvSpPr>
          <p:nvPr>
            <p:ph idx="1"/>
          </p:nvPr>
        </p:nvSpPr>
        <p:spPr>
          <a:xfrm>
            <a:off x="384157" y="1833746"/>
            <a:ext cx="8141677" cy="3886200"/>
          </a:xfrm>
        </p:spPr>
        <p:txBody>
          <a:bodyPr rtlCol="0">
            <a:normAutofit lnSpcReduction="10000"/>
          </a:bodyPr>
          <a:lstStyle/>
          <a:p>
            <a:pPr marL="0" indent="0">
              <a:buNone/>
              <a:tabLst>
                <a:tab pos="1248539" algn="ctr"/>
                <a:tab pos="2069175" algn="ctr"/>
                <a:tab pos="3062730" algn="ctr"/>
                <a:tab pos="4465139" algn="ctr"/>
                <a:tab pos="5553947" algn="ctr"/>
                <a:tab pos="6292519" algn="ctr"/>
                <a:tab pos="7038419" algn="ctr"/>
              </a:tabLst>
              <a:defRPr/>
            </a:pPr>
            <a:r>
              <a:rPr lang="en-AU" sz="1662" dirty="0">
                <a:latin typeface="Arial" charset="0"/>
                <a:cs typeface="Arial" charset="0"/>
              </a:rPr>
              <a:t>		</a:t>
            </a:r>
            <a:r>
              <a:rPr lang="en-AU" sz="2215" b="1" dirty="0">
                <a:solidFill>
                  <a:srgbClr val="B529A4"/>
                </a:solidFill>
                <a:latin typeface="Arial" charset="0"/>
                <a:cs typeface="Arial" charset="0"/>
              </a:rPr>
              <a:t>Lowest</a:t>
            </a:r>
            <a:r>
              <a:rPr lang="en-AU" sz="1662" dirty="0">
                <a:latin typeface="Arial" charset="0"/>
                <a:cs typeface="Arial" charset="0"/>
              </a:rPr>
              <a:t> Growth Schools		</a:t>
            </a:r>
            <a:r>
              <a:rPr lang="en-AU" sz="2215" b="1" dirty="0">
                <a:solidFill>
                  <a:srgbClr val="B529A4"/>
                </a:solidFill>
                <a:latin typeface="Arial" charset="0"/>
                <a:cs typeface="Arial" charset="0"/>
              </a:rPr>
              <a:t>Highest</a:t>
            </a:r>
            <a:r>
              <a:rPr lang="en-AU" sz="1662" dirty="0">
                <a:latin typeface="Arial" charset="0"/>
                <a:cs typeface="Arial" charset="0"/>
              </a:rPr>
              <a:t> Growth Schools</a:t>
            </a:r>
          </a:p>
          <a:p>
            <a:pPr marL="0" indent="0">
              <a:buNone/>
              <a:tabLst>
                <a:tab pos="1248539" algn="ctr"/>
                <a:tab pos="2069175" algn="ctr"/>
                <a:tab pos="3062730" algn="ctr"/>
                <a:tab pos="4465139" algn="ctr"/>
                <a:tab pos="5553947" algn="ctr"/>
                <a:tab pos="6292519" algn="ctr"/>
                <a:tab pos="7038419" algn="ctr"/>
              </a:tabLst>
              <a:defRPr/>
            </a:pPr>
            <a:r>
              <a:rPr lang="en-AU" sz="1292" b="1" i="1" dirty="0">
                <a:latin typeface="Arial" charset="0"/>
                <a:cs typeface="Arial" charset="0"/>
              </a:rPr>
              <a:t>	</a:t>
            </a:r>
            <a:r>
              <a:rPr lang="en-AU" sz="1292" b="1" i="1" dirty="0">
                <a:solidFill>
                  <a:srgbClr val="FF0000"/>
                </a:solidFill>
                <a:latin typeface="Arial" charset="0"/>
                <a:cs typeface="Arial" charset="0"/>
              </a:rPr>
              <a:t>Reading 	 Writing 	 Numeracy 		Reading	Writing	Numeracy</a:t>
            </a:r>
          </a:p>
          <a:p>
            <a:pPr marL="0" indent="0">
              <a:buNone/>
              <a:tabLst>
                <a:tab pos="1248539" algn="ctr"/>
                <a:tab pos="2069175" algn="ctr"/>
                <a:tab pos="3062730" algn="ctr"/>
                <a:tab pos="4465139" algn="ctr"/>
                <a:tab pos="5553947" algn="ctr"/>
                <a:tab pos="6292519" algn="ctr"/>
                <a:tab pos="7038419" algn="ctr"/>
              </a:tabLst>
              <a:defRPr/>
            </a:pPr>
            <a:r>
              <a:rPr lang="en-AU" sz="1292" b="1" i="1" dirty="0">
                <a:solidFill>
                  <a:srgbClr val="FF0000"/>
                </a:solidFill>
                <a:latin typeface="Arial" charset="0"/>
                <a:cs typeface="Arial" charset="0"/>
              </a:rPr>
              <a:t>School	Growth	Growth	Growth		Growth 	Growth	Growth</a:t>
            </a:r>
          </a:p>
          <a:p>
            <a:pPr marL="0" indent="0">
              <a:buNone/>
              <a:tabLst>
                <a:tab pos="1248539" algn="ctr"/>
                <a:tab pos="2069175" algn="ctr"/>
                <a:tab pos="3062730" algn="ctr"/>
                <a:tab pos="4465139" algn="ctr"/>
                <a:tab pos="5553947" algn="ctr"/>
                <a:tab pos="6292519" algn="ctr"/>
                <a:tab pos="7038419" algn="ctr"/>
              </a:tabLst>
              <a:defRPr/>
            </a:pPr>
            <a:endParaRPr lang="en-AU" sz="1108" b="1" i="1" dirty="0">
              <a:solidFill>
                <a:srgbClr val="FF0000"/>
              </a:solidFill>
              <a:latin typeface="Arial" charset="0"/>
              <a:cs typeface="Arial" charset="0"/>
            </a:endParaRP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H</a:t>
            </a:r>
            <a:r>
              <a:rPr lang="en-AU" sz="1662" b="1" dirty="0">
                <a:cs typeface="Arial" charset="0"/>
              </a:rPr>
              <a:t> 	-.14	-.17	.13	312   </a:t>
            </a:r>
            <a:r>
              <a:rPr lang="en-AU" sz="1662" b="1" dirty="0">
                <a:solidFill>
                  <a:srgbClr val="FF0000"/>
                </a:solidFill>
                <a:cs typeface="Arial" charset="0"/>
              </a:rPr>
              <a:t>H</a:t>
            </a:r>
            <a:r>
              <a:rPr lang="en-AU" sz="1662" b="1" dirty="0">
                <a:cs typeface="Arial" charset="0"/>
              </a:rPr>
              <a:t>	.53	.48	.76</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 M</a:t>
            </a:r>
            <a:r>
              <a:rPr lang="en-AU" sz="1662" b="1" dirty="0">
                <a:cs typeface="Arial" charset="0"/>
              </a:rPr>
              <a:t>	.83	-1.88	-.02	313   </a:t>
            </a:r>
            <a:r>
              <a:rPr lang="en-AU" sz="1662" b="1" dirty="0">
                <a:solidFill>
                  <a:srgbClr val="FF0000"/>
                </a:solidFill>
                <a:cs typeface="Arial" charset="0"/>
              </a:rPr>
              <a:t>L</a:t>
            </a:r>
            <a:r>
              <a:rPr lang="en-AU" sz="1662" b="1" dirty="0">
                <a:cs typeface="Arial" charset="0"/>
              </a:rPr>
              <a:t>	.73	.40	.64</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 H</a:t>
            </a:r>
            <a:r>
              <a:rPr lang="en-AU" sz="1662" b="1" dirty="0">
                <a:cs typeface="Arial" charset="0"/>
              </a:rPr>
              <a:t>	-.06	-1.31	.61	314  </a:t>
            </a:r>
            <a:r>
              <a:rPr lang="en-AU" sz="1662" b="1" dirty="0">
                <a:solidFill>
                  <a:srgbClr val="FF0000"/>
                </a:solidFill>
                <a:cs typeface="Arial" charset="0"/>
              </a:rPr>
              <a:t> M</a:t>
            </a:r>
            <a:r>
              <a:rPr lang="en-AU" sz="1662" b="1" dirty="0">
                <a:cs typeface="Arial" charset="0"/>
              </a:rPr>
              <a:t>	.60	.72	.48</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 L</a:t>
            </a:r>
            <a:r>
              <a:rPr lang="en-AU" sz="1662" b="1" dirty="0">
                <a:cs typeface="Arial" charset="0"/>
              </a:rPr>
              <a:t>	.17	-.18	.08	315   </a:t>
            </a:r>
            <a:r>
              <a:rPr lang="en-AU" sz="1662" b="1" dirty="0">
                <a:solidFill>
                  <a:srgbClr val="FF0000"/>
                </a:solidFill>
                <a:cs typeface="Arial" charset="0"/>
              </a:rPr>
              <a:t>H</a:t>
            </a:r>
            <a:r>
              <a:rPr lang="en-AU" sz="1662" b="1" dirty="0">
                <a:cs typeface="Arial" charset="0"/>
              </a:rPr>
              <a:t>	.68	.59	.61</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 L</a:t>
            </a:r>
            <a:r>
              <a:rPr lang="en-AU" sz="1662" b="1" dirty="0">
                <a:cs typeface="Arial" charset="0"/>
              </a:rPr>
              <a:t>	.54	-.63	.47	316   </a:t>
            </a:r>
            <a:r>
              <a:rPr lang="en-AU" sz="1662" b="1" dirty="0">
                <a:solidFill>
                  <a:srgbClr val="FF0000"/>
                </a:solidFill>
                <a:cs typeface="Arial" charset="0"/>
              </a:rPr>
              <a:t>M</a:t>
            </a:r>
            <a:r>
              <a:rPr lang="en-AU" sz="1662" b="1" dirty="0">
                <a:cs typeface="Arial" charset="0"/>
              </a:rPr>
              <a:t>	.76	.48	.67</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L</a:t>
            </a:r>
            <a:r>
              <a:rPr lang="en-AU" sz="1662" b="1" dirty="0">
                <a:cs typeface="Arial" charset="0"/>
              </a:rPr>
              <a:t>	.10	.24	.23	317   </a:t>
            </a:r>
            <a:r>
              <a:rPr lang="en-AU" sz="1662" b="1" dirty="0">
                <a:solidFill>
                  <a:srgbClr val="FF0000"/>
                </a:solidFill>
                <a:cs typeface="Arial" charset="0"/>
              </a:rPr>
              <a:t>H</a:t>
            </a:r>
            <a:r>
              <a:rPr lang="en-AU" sz="1662" b="1" dirty="0">
                <a:cs typeface="Arial" charset="0"/>
              </a:rPr>
              <a:t>	.73	.61	.64</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M</a:t>
            </a:r>
            <a:r>
              <a:rPr lang="en-AU" sz="1662" b="1" dirty="0">
                <a:cs typeface="Arial" charset="0"/>
              </a:rPr>
              <a:t>	.21	.08	.30	318  </a:t>
            </a:r>
            <a:r>
              <a:rPr lang="en-AU" sz="1662" b="1" dirty="0">
                <a:solidFill>
                  <a:srgbClr val="FF0000"/>
                </a:solidFill>
                <a:cs typeface="Arial" charset="0"/>
              </a:rPr>
              <a:t> L</a:t>
            </a:r>
            <a:r>
              <a:rPr lang="en-AU" sz="1662" b="1" dirty="0">
                <a:cs typeface="Arial" charset="0"/>
              </a:rPr>
              <a:t>	.68	.81	.57</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M</a:t>
            </a:r>
            <a:r>
              <a:rPr lang="en-AU" sz="1662" b="1" dirty="0">
                <a:cs typeface="Arial" charset="0"/>
              </a:rPr>
              <a:t>	.35	.02	.24	319   </a:t>
            </a:r>
            <a:r>
              <a:rPr lang="en-AU" sz="1662" b="1" dirty="0">
                <a:solidFill>
                  <a:srgbClr val="FF0000"/>
                </a:solidFill>
                <a:cs typeface="Arial" charset="0"/>
              </a:rPr>
              <a:t>M</a:t>
            </a:r>
            <a:r>
              <a:rPr lang="en-AU" sz="1662" b="1" dirty="0">
                <a:cs typeface="Arial" charset="0"/>
              </a:rPr>
              <a:t>	.66	.74	.71</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H</a:t>
            </a:r>
            <a:r>
              <a:rPr lang="en-AU" sz="1662" b="1" dirty="0">
                <a:cs typeface="Arial" charset="0"/>
              </a:rPr>
              <a:t>	.41	-.25	.46	320  </a:t>
            </a:r>
            <a:r>
              <a:rPr lang="en-AU" sz="1662" b="1" dirty="0">
                <a:solidFill>
                  <a:srgbClr val="FF0000"/>
                </a:solidFill>
                <a:cs typeface="Arial" charset="0"/>
              </a:rPr>
              <a:t> H</a:t>
            </a:r>
            <a:r>
              <a:rPr lang="en-AU" sz="1662" b="1" dirty="0">
                <a:cs typeface="Arial" charset="0"/>
              </a:rPr>
              <a:t>	.94	.72	.83</a:t>
            </a:r>
          </a:p>
          <a:p>
            <a:pPr>
              <a:buFont typeface="Arial" charset="0"/>
              <a:buAutoNum type="arabicPlain"/>
              <a:tabLst>
                <a:tab pos="1248539" algn="ctr"/>
                <a:tab pos="2069175" algn="ctr"/>
                <a:tab pos="3062730" algn="ctr"/>
                <a:tab pos="4465139" algn="ctr"/>
                <a:tab pos="5553947" algn="ctr"/>
                <a:tab pos="6292519" algn="ctr"/>
                <a:tab pos="7038419" algn="ctr"/>
              </a:tabLst>
              <a:defRPr/>
            </a:pPr>
            <a:r>
              <a:rPr lang="en-AU" sz="1662" b="1" dirty="0">
                <a:solidFill>
                  <a:srgbClr val="FF0000"/>
                </a:solidFill>
                <a:cs typeface="Arial" charset="0"/>
              </a:rPr>
              <a:t>H</a:t>
            </a:r>
            <a:r>
              <a:rPr lang="en-AU" sz="1662" b="1" dirty="0">
                <a:cs typeface="Arial" charset="0"/>
              </a:rPr>
              <a:t>	.08	.29	.30	321   </a:t>
            </a:r>
            <a:r>
              <a:rPr lang="en-AU" sz="1662" b="1" dirty="0">
                <a:solidFill>
                  <a:srgbClr val="FF0000"/>
                </a:solidFill>
                <a:cs typeface="Arial" charset="0"/>
              </a:rPr>
              <a:t>L</a:t>
            </a:r>
            <a:r>
              <a:rPr lang="en-AU" sz="1662" b="1" dirty="0">
                <a:cs typeface="Arial" charset="0"/>
              </a:rPr>
              <a:t>	.50	.88	.47</a:t>
            </a:r>
          </a:p>
          <a:p>
            <a:pPr>
              <a:buNone/>
              <a:tabLst>
                <a:tab pos="1248539" algn="ctr"/>
                <a:tab pos="2069175" algn="ctr"/>
                <a:tab pos="3062730" algn="ctr"/>
                <a:tab pos="4465139" algn="ctr"/>
                <a:tab pos="5553947" algn="ctr"/>
                <a:tab pos="6292519" algn="ctr"/>
                <a:tab pos="7038419" algn="ctr"/>
              </a:tabLst>
              <a:defRPr/>
            </a:pPr>
            <a:endParaRPr lang="en-AU" sz="1662" b="1" dirty="0">
              <a:cs typeface="Arial" charset="0"/>
            </a:endParaRPr>
          </a:p>
        </p:txBody>
      </p:sp>
      <p:sp>
        <p:nvSpPr>
          <p:cNvPr id="4" name="Footer Placeholder 3"/>
          <p:cNvSpPr>
            <a:spLocks noGrp="1"/>
          </p:cNvSpPr>
          <p:nvPr>
            <p:ph type="ftr" sz="quarter" idx="11"/>
          </p:nvPr>
        </p:nvSpPr>
        <p:spPr>
          <a:xfrm>
            <a:off x="384157" y="6216164"/>
            <a:ext cx="500485" cy="337038"/>
          </a:xfrm>
        </p:spPr>
        <p:txBody>
          <a:bodyPr/>
          <a:lstStyle/>
          <a:p>
            <a:pPr algn="r">
              <a:defRPr/>
            </a:pPr>
            <a:endParaRPr lang="en-GB">
              <a:solidFill>
                <a:schemeClr val="tx1">
                  <a:lumMod val="65000"/>
                  <a:lumOff val="35000"/>
                </a:schemeClr>
              </a:solidFill>
              <a:latin typeface="+mn-lt"/>
            </a:endParaRPr>
          </a:p>
        </p:txBody>
      </p:sp>
      <p:sp>
        <p:nvSpPr>
          <p:cNvPr id="5" name="Rectangle 4"/>
          <p:cNvSpPr/>
          <p:nvPr/>
        </p:nvSpPr>
        <p:spPr>
          <a:xfrm>
            <a:off x="4240599" y="2432541"/>
            <a:ext cx="132561" cy="3122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662" dirty="0"/>
          </a:p>
        </p:txBody>
      </p:sp>
    </p:spTree>
    <p:extLst>
      <p:ext uri="{BB962C8B-B14F-4D97-AF65-F5344CB8AC3E}">
        <p14:creationId xmlns:p14="http://schemas.microsoft.com/office/powerpoint/2010/main" val="37465368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51520" y="770243"/>
            <a:ext cx="8906836" cy="863547"/>
          </a:xfrm>
        </p:spPr>
        <p:txBody>
          <a:bodyPr>
            <a:normAutofit fontScale="90000"/>
          </a:bodyPr>
          <a:lstStyle/>
          <a:p>
            <a:pPr eaLnBrk="1" hangingPunct="1"/>
            <a:r>
              <a:rPr lang="en-US" dirty="0"/>
              <a:t>The typical influence on achievement</a:t>
            </a:r>
          </a:p>
        </p:txBody>
      </p:sp>
      <p:sp>
        <p:nvSpPr>
          <p:cNvPr id="12291" name="Content Placeholder 2"/>
          <p:cNvSpPr>
            <a:spLocks noGrp="1"/>
          </p:cNvSpPr>
          <p:nvPr>
            <p:ph type="subTitle" idx="1"/>
          </p:nvPr>
        </p:nvSpPr>
        <p:spPr>
          <a:xfrm>
            <a:off x="3309091" y="1878858"/>
            <a:ext cx="5716327" cy="3855198"/>
          </a:xfrm>
        </p:spPr>
        <p:txBody>
          <a:bodyPr/>
          <a:lstStyle/>
          <a:p>
            <a:pPr eaLnBrk="1" hangingPunct="1">
              <a:spcBef>
                <a:spcPct val="0"/>
              </a:spcBef>
              <a:buFont typeface="Wingdings 2" pitchFamily="18" charset="2"/>
              <a:buNone/>
              <a:defRPr/>
            </a:pPr>
            <a:r>
              <a:rPr lang="en-US" sz="3139" dirty="0"/>
              <a:t>So what is the typical effect across </a:t>
            </a:r>
          </a:p>
          <a:p>
            <a:pPr eaLnBrk="1" hangingPunct="1">
              <a:spcBef>
                <a:spcPct val="0"/>
              </a:spcBef>
              <a:buFont typeface="Wingdings 2" pitchFamily="18" charset="2"/>
              <a:buNone/>
              <a:defRPr/>
            </a:pPr>
            <a:endParaRPr lang="en-US" sz="3139" dirty="0"/>
          </a:p>
          <a:p>
            <a:pPr marL="421939" indent="-421939" fontAlgn="base">
              <a:spcBef>
                <a:spcPct val="0"/>
              </a:spcBef>
              <a:spcAft>
                <a:spcPct val="0"/>
              </a:spcAft>
              <a:buClr>
                <a:schemeClr val="tx1"/>
              </a:buClr>
              <a:buFont typeface="Wingdings" pitchFamily="2" charset="2"/>
              <a:buChar char="§"/>
              <a:defRPr/>
            </a:pPr>
            <a:r>
              <a:rPr lang="en-US" sz="3323" dirty="0">
                <a:solidFill>
                  <a:schemeClr val="tx1"/>
                </a:solidFill>
              </a:rPr>
              <a:t>1400+ meta-analyses</a:t>
            </a:r>
          </a:p>
          <a:p>
            <a:pPr marL="421939" indent="-421939" fontAlgn="base">
              <a:spcBef>
                <a:spcPct val="0"/>
              </a:spcBef>
              <a:spcAft>
                <a:spcPct val="0"/>
              </a:spcAft>
              <a:buClr>
                <a:schemeClr val="tx1"/>
              </a:buClr>
              <a:buFont typeface="Wingdings" pitchFamily="2" charset="2"/>
              <a:buChar char="§"/>
              <a:defRPr/>
            </a:pPr>
            <a:r>
              <a:rPr lang="en-US" sz="3323" dirty="0">
                <a:solidFill>
                  <a:schemeClr val="tx1"/>
                </a:solidFill>
              </a:rPr>
              <a:t>80,000+ studies</a:t>
            </a:r>
          </a:p>
          <a:p>
            <a:pPr marL="421939" indent="-421939" fontAlgn="base">
              <a:spcBef>
                <a:spcPct val="0"/>
              </a:spcBef>
              <a:spcAft>
                <a:spcPct val="0"/>
              </a:spcAft>
              <a:buClr>
                <a:schemeClr val="tx1"/>
              </a:buClr>
              <a:buFont typeface="Wingdings" pitchFamily="2" charset="2"/>
              <a:buChar char="§"/>
              <a:defRPr/>
            </a:pPr>
            <a:r>
              <a:rPr lang="en-US" sz="3323" dirty="0">
                <a:solidFill>
                  <a:schemeClr val="tx1"/>
                </a:solidFill>
              </a:rPr>
              <a:t>¼  billion students</a:t>
            </a:r>
          </a:p>
        </p:txBody>
      </p:sp>
      <p:pic>
        <p:nvPicPr>
          <p:cNvPr id="11268" name="Picture 2"/>
          <p:cNvPicPr>
            <a:picLocks noChangeAspect="1" noChangeArrowheads="1"/>
          </p:cNvPicPr>
          <p:nvPr/>
        </p:nvPicPr>
        <p:blipFill>
          <a:blip r:embed="rId3" cstate="screen"/>
          <a:srcRect r="5077" b="5489"/>
          <a:stretch>
            <a:fillRect/>
          </a:stretch>
        </p:blipFill>
        <p:spPr bwMode="auto">
          <a:xfrm>
            <a:off x="583865" y="2033152"/>
            <a:ext cx="2525819" cy="328073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209135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AU" dirty="0">
                <a:solidFill>
                  <a:schemeClr val="tx1"/>
                </a:solidFill>
              </a:rPr>
              <a:t>Focus on progress to achievement</a:t>
            </a:r>
            <a:endParaRPr lang="en-NZ" dirty="0"/>
          </a:p>
        </p:txBody>
      </p:sp>
      <p:graphicFrame>
        <p:nvGraphicFramePr>
          <p:cNvPr id="4" name="Table 3"/>
          <p:cNvGraphicFramePr>
            <a:graphicFrameLocks noGrp="1"/>
          </p:cNvGraphicFramePr>
          <p:nvPr>
            <p:extLst/>
          </p:nvPr>
        </p:nvGraphicFramePr>
        <p:xfrm>
          <a:off x="1524000" y="1522350"/>
          <a:ext cx="6096000" cy="4000500"/>
        </p:xfrm>
        <a:graphic>
          <a:graphicData uri="http://schemas.openxmlformats.org/drawingml/2006/table">
            <a:tbl>
              <a:tblPr>
                <a:tableStyleId>{5C22544A-7EE6-4342-B048-85BDC9FD1C3A}</a:tableStyleId>
              </a:tblPr>
              <a:tblGrid>
                <a:gridCol w="508000">
                  <a:extLst>
                    <a:ext uri="{9D8B030D-6E8A-4147-A177-3AD203B41FA5}">
                      <a16:colId xmlns="" xmlns:a16="http://schemas.microsoft.com/office/drawing/2014/main" val="20000"/>
                    </a:ext>
                  </a:extLst>
                </a:gridCol>
                <a:gridCol w="508000">
                  <a:extLst>
                    <a:ext uri="{9D8B030D-6E8A-4147-A177-3AD203B41FA5}">
                      <a16:colId xmlns="" xmlns:a16="http://schemas.microsoft.com/office/drawing/2014/main" val="20001"/>
                    </a:ext>
                  </a:extLst>
                </a:gridCol>
                <a:gridCol w="508000">
                  <a:extLst>
                    <a:ext uri="{9D8B030D-6E8A-4147-A177-3AD203B41FA5}">
                      <a16:colId xmlns="" xmlns:a16="http://schemas.microsoft.com/office/drawing/2014/main" val="20002"/>
                    </a:ext>
                  </a:extLst>
                </a:gridCol>
                <a:gridCol w="508000">
                  <a:extLst>
                    <a:ext uri="{9D8B030D-6E8A-4147-A177-3AD203B41FA5}">
                      <a16:colId xmlns="" xmlns:a16="http://schemas.microsoft.com/office/drawing/2014/main" val="20003"/>
                    </a:ext>
                  </a:extLst>
                </a:gridCol>
                <a:gridCol w="508000">
                  <a:extLst>
                    <a:ext uri="{9D8B030D-6E8A-4147-A177-3AD203B41FA5}">
                      <a16:colId xmlns="" xmlns:a16="http://schemas.microsoft.com/office/drawing/2014/main" val="20004"/>
                    </a:ext>
                  </a:extLst>
                </a:gridCol>
                <a:gridCol w="508000">
                  <a:extLst>
                    <a:ext uri="{9D8B030D-6E8A-4147-A177-3AD203B41FA5}">
                      <a16:colId xmlns="" xmlns:a16="http://schemas.microsoft.com/office/drawing/2014/main" val="20005"/>
                    </a:ext>
                  </a:extLst>
                </a:gridCol>
                <a:gridCol w="5080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20007"/>
                    </a:ext>
                  </a:extLst>
                </a:gridCol>
                <a:gridCol w="508000">
                  <a:extLst>
                    <a:ext uri="{9D8B030D-6E8A-4147-A177-3AD203B41FA5}">
                      <a16:colId xmlns="" xmlns:a16="http://schemas.microsoft.com/office/drawing/2014/main" val="20008"/>
                    </a:ext>
                  </a:extLst>
                </a:gridCol>
                <a:gridCol w="508000">
                  <a:extLst>
                    <a:ext uri="{9D8B030D-6E8A-4147-A177-3AD203B41FA5}">
                      <a16:colId xmlns="" xmlns:a16="http://schemas.microsoft.com/office/drawing/2014/main" val="20009"/>
                    </a:ext>
                  </a:extLst>
                </a:gridCol>
                <a:gridCol w="508000">
                  <a:extLst>
                    <a:ext uri="{9D8B030D-6E8A-4147-A177-3AD203B41FA5}">
                      <a16:colId xmlns="" xmlns:a16="http://schemas.microsoft.com/office/drawing/2014/main" val="20010"/>
                    </a:ext>
                  </a:extLst>
                </a:gridCol>
                <a:gridCol w="508000">
                  <a:extLst>
                    <a:ext uri="{9D8B030D-6E8A-4147-A177-3AD203B41FA5}">
                      <a16:colId xmlns="" xmlns:a16="http://schemas.microsoft.com/office/drawing/2014/main" val="20011"/>
                    </a:ext>
                  </a:extLst>
                </a:gridCol>
              </a:tblGrid>
              <a:tr h="222250">
                <a:tc rowSpan="9">
                  <a:txBody>
                    <a:bodyPr/>
                    <a:lstStyle/>
                    <a:p>
                      <a:pPr algn="l" fontAlgn="b"/>
                      <a:r>
                        <a:rPr lang="en-AU" sz="1300" u="none" strike="noStrike" dirty="0">
                          <a:effectLst/>
                        </a:rPr>
                        <a:t>High Proficiency/ Achievement</a:t>
                      </a:r>
                      <a:endParaRPr lang="en-AU" sz="900" b="0"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5"/>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6"/>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7"/>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8"/>
                  </a:ext>
                </a:extLst>
              </a:tr>
              <a:tr h="222250">
                <a:tc>
                  <a:txBody>
                    <a:bodyPr/>
                    <a:lstStyle/>
                    <a:p>
                      <a:pPr algn="ctr" fontAlgn="ctr"/>
                      <a:r>
                        <a:rPr lang="en-AU" sz="900" u="none" strike="noStrike" dirty="0">
                          <a:effectLst/>
                        </a:rPr>
                        <a:t> </a:t>
                      </a:r>
                      <a:endParaRPr lang="en-AU" sz="900" b="1" i="0" u="none" strike="noStrike" dirty="0">
                        <a:solidFill>
                          <a:srgbClr val="000000"/>
                        </a:solidFill>
                        <a:effectLst/>
                        <a:latin typeface="Calibri"/>
                      </a:endParaRPr>
                    </a:p>
                  </a:txBody>
                  <a:tcPr marL="0" marR="0" marT="0" marB="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9"/>
                  </a:ext>
                </a:extLst>
              </a:tr>
              <a:tr h="222250">
                <a:tc rowSpan="7">
                  <a:txBody>
                    <a:bodyPr/>
                    <a:lstStyle/>
                    <a:p>
                      <a:pPr algn="ctr" fontAlgn="ctr"/>
                      <a:r>
                        <a:rPr lang="en-AU" sz="1300" u="none" strike="noStrike" dirty="0">
                          <a:effectLst/>
                        </a:rPr>
                        <a:t>Low Proficiency/ Achievement</a:t>
                      </a:r>
                      <a:endParaRPr lang="en-AU" sz="1300" b="1"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5"/>
                  </a:ext>
                </a:extLst>
              </a:tr>
              <a:tr h="222250">
                <a:tc vMerge="1">
                  <a:txBody>
                    <a:bodyPr/>
                    <a:lstStyle/>
                    <a:p>
                      <a:endParaRPr lang="en-AU"/>
                    </a:p>
                  </a:txBody>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6"/>
                  </a:ext>
                </a:extLst>
              </a:tr>
              <a:tr h="222250">
                <a:tc>
                  <a:txBody>
                    <a:bodyPr/>
                    <a:lstStyle/>
                    <a:p>
                      <a:pPr algn="ctr" fontAlgn="ctr"/>
                      <a:endParaRPr lang="en-AU" sz="900" b="1" i="0" u="none" strike="noStrike" dirty="0">
                        <a:solidFill>
                          <a:srgbClr val="000000"/>
                        </a:solidFill>
                        <a:effectLst/>
                        <a:latin typeface="Calibri"/>
                      </a:endParaRPr>
                    </a:p>
                  </a:txBody>
                  <a:tcPr marL="0" marR="0" marT="0" marB="0" anchor="ctr">
                    <a:noFill/>
                  </a:tcPr>
                </a:tc>
                <a:tc gridSpan="5">
                  <a:txBody>
                    <a:bodyPr/>
                    <a:lstStyle/>
                    <a:p>
                      <a:pPr algn="ctr" fontAlgn="b"/>
                      <a:r>
                        <a:rPr lang="en-AU" sz="1300" u="none" strike="noStrike" dirty="0">
                          <a:effectLst/>
                        </a:rPr>
                        <a:t>Low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5">
                  <a:txBody>
                    <a:bodyPr/>
                    <a:lstStyle/>
                    <a:p>
                      <a:pPr algn="ctr" fontAlgn="b"/>
                      <a:r>
                        <a:rPr lang="en-AU" sz="1300" u="none" strike="noStrike" dirty="0">
                          <a:effectLst/>
                        </a:rPr>
                        <a:t>          High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7"/>
                  </a:ext>
                </a:extLst>
              </a:tr>
            </a:tbl>
          </a:graphicData>
        </a:graphic>
      </p:graphicFrame>
      <p:cxnSp>
        <p:nvCxnSpPr>
          <p:cNvPr id="5" name="Straight Connector 4"/>
          <p:cNvCxnSpPr/>
          <p:nvPr/>
        </p:nvCxnSpPr>
        <p:spPr bwMode="auto">
          <a:xfrm>
            <a:off x="2172230" y="3488532"/>
            <a:ext cx="50641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Arrow: Pentagon 6"/>
          <p:cNvSpPr/>
          <p:nvPr/>
        </p:nvSpPr>
        <p:spPr>
          <a:xfrm>
            <a:off x="4518625" y="1751323"/>
            <a:ext cx="660073" cy="3664617"/>
          </a:xfrm>
          <a:prstGeom prst="homePlate">
            <a:avLst>
              <a:gd name="adj" fmla="val 48138"/>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AU" sz="2167" b="1" dirty="0"/>
              <a:t>&gt; 1 year’s growth</a:t>
            </a:r>
          </a:p>
        </p:txBody>
      </p:sp>
      <p:sp>
        <p:nvSpPr>
          <p:cNvPr id="8" name="TextBox 7"/>
          <p:cNvSpPr txBox="1"/>
          <p:nvPr/>
        </p:nvSpPr>
        <p:spPr>
          <a:xfrm>
            <a:off x="160912" y="5794853"/>
            <a:ext cx="2131703"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6686997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latin typeface="Arial" panose="020B0604020202020204" pitchFamily="34" charset="0"/>
                <a:cs typeface="Arial" panose="020B0604020202020204" pitchFamily="34" charset="0"/>
              </a:rPr>
              <a:t>Progress to Proficiency</a:t>
            </a:r>
            <a:endParaRPr lang="en-GB" dirty="0"/>
          </a:p>
        </p:txBody>
      </p:sp>
      <p:graphicFrame>
        <p:nvGraphicFramePr>
          <p:cNvPr id="4" name="Table 3"/>
          <p:cNvGraphicFramePr>
            <a:graphicFrameLocks noGrp="1"/>
          </p:cNvGraphicFramePr>
          <p:nvPr/>
        </p:nvGraphicFramePr>
        <p:xfrm>
          <a:off x="1524000" y="1428750"/>
          <a:ext cx="6096000" cy="4000500"/>
        </p:xfrm>
        <a:graphic>
          <a:graphicData uri="http://schemas.openxmlformats.org/drawingml/2006/table">
            <a:tbl>
              <a:tblPr>
                <a:tableStyleId>{5C22544A-7EE6-4342-B048-85BDC9FD1C3A}</a:tableStyleId>
              </a:tblPr>
              <a:tblGrid>
                <a:gridCol w="508000">
                  <a:extLst>
                    <a:ext uri="{9D8B030D-6E8A-4147-A177-3AD203B41FA5}">
                      <a16:colId xmlns="" xmlns:a16="http://schemas.microsoft.com/office/drawing/2014/main" val="20000"/>
                    </a:ext>
                  </a:extLst>
                </a:gridCol>
                <a:gridCol w="508000">
                  <a:extLst>
                    <a:ext uri="{9D8B030D-6E8A-4147-A177-3AD203B41FA5}">
                      <a16:colId xmlns="" xmlns:a16="http://schemas.microsoft.com/office/drawing/2014/main" val="20001"/>
                    </a:ext>
                  </a:extLst>
                </a:gridCol>
                <a:gridCol w="508000">
                  <a:extLst>
                    <a:ext uri="{9D8B030D-6E8A-4147-A177-3AD203B41FA5}">
                      <a16:colId xmlns="" xmlns:a16="http://schemas.microsoft.com/office/drawing/2014/main" val="20002"/>
                    </a:ext>
                  </a:extLst>
                </a:gridCol>
                <a:gridCol w="508000">
                  <a:extLst>
                    <a:ext uri="{9D8B030D-6E8A-4147-A177-3AD203B41FA5}">
                      <a16:colId xmlns="" xmlns:a16="http://schemas.microsoft.com/office/drawing/2014/main" val="20003"/>
                    </a:ext>
                  </a:extLst>
                </a:gridCol>
                <a:gridCol w="508000">
                  <a:extLst>
                    <a:ext uri="{9D8B030D-6E8A-4147-A177-3AD203B41FA5}">
                      <a16:colId xmlns="" xmlns:a16="http://schemas.microsoft.com/office/drawing/2014/main" val="20004"/>
                    </a:ext>
                  </a:extLst>
                </a:gridCol>
                <a:gridCol w="508000">
                  <a:extLst>
                    <a:ext uri="{9D8B030D-6E8A-4147-A177-3AD203B41FA5}">
                      <a16:colId xmlns="" xmlns:a16="http://schemas.microsoft.com/office/drawing/2014/main" val="20005"/>
                    </a:ext>
                  </a:extLst>
                </a:gridCol>
                <a:gridCol w="5080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20007"/>
                    </a:ext>
                  </a:extLst>
                </a:gridCol>
                <a:gridCol w="508000">
                  <a:extLst>
                    <a:ext uri="{9D8B030D-6E8A-4147-A177-3AD203B41FA5}">
                      <a16:colId xmlns="" xmlns:a16="http://schemas.microsoft.com/office/drawing/2014/main" val="20008"/>
                    </a:ext>
                  </a:extLst>
                </a:gridCol>
                <a:gridCol w="508000">
                  <a:extLst>
                    <a:ext uri="{9D8B030D-6E8A-4147-A177-3AD203B41FA5}">
                      <a16:colId xmlns="" xmlns:a16="http://schemas.microsoft.com/office/drawing/2014/main" val="20009"/>
                    </a:ext>
                  </a:extLst>
                </a:gridCol>
                <a:gridCol w="508000">
                  <a:extLst>
                    <a:ext uri="{9D8B030D-6E8A-4147-A177-3AD203B41FA5}">
                      <a16:colId xmlns="" xmlns:a16="http://schemas.microsoft.com/office/drawing/2014/main" val="20010"/>
                    </a:ext>
                  </a:extLst>
                </a:gridCol>
                <a:gridCol w="508000">
                  <a:extLst>
                    <a:ext uri="{9D8B030D-6E8A-4147-A177-3AD203B41FA5}">
                      <a16:colId xmlns="" xmlns:a16="http://schemas.microsoft.com/office/drawing/2014/main" val="20011"/>
                    </a:ext>
                  </a:extLst>
                </a:gridCol>
              </a:tblGrid>
              <a:tr h="222250">
                <a:tc rowSpan="9">
                  <a:txBody>
                    <a:bodyPr/>
                    <a:lstStyle/>
                    <a:p>
                      <a:pPr algn="l" fontAlgn="b"/>
                      <a:r>
                        <a:rPr lang="en-AU" sz="1300" u="none" strike="noStrike" dirty="0">
                          <a:effectLst/>
                        </a:rPr>
                        <a:t>High Proficiency/ Achievement</a:t>
                      </a:r>
                      <a:endParaRPr lang="en-AU" sz="900" b="0"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5"/>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6"/>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7"/>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8"/>
                  </a:ext>
                </a:extLst>
              </a:tr>
              <a:tr h="222250">
                <a:tc>
                  <a:txBody>
                    <a:bodyPr/>
                    <a:lstStyle/>
                    <a:p>
                      <a:pPr algn="ctr" fontAlgn="ctr"/>
                      <a:r>
                        <a:rPr lang="en-AU" sz="900" u="none" strike="noStrike" dirty="0">
                          <a:effectLst/>
                        </a:rPr>
                        <a:t> </a:t>
                      </a:r>
                      <a:endParaRPr lang="en-AU" sz="900" b="1" i="0" u="none" strike="noStrike" dirty="0">
                        <a:solidFill>
                          <a:srgbClr val="000000"/>
                        </a:solidFill>
                        <a:effectLst/>
                        <a:latin typeface="Calibri"/>
                      </a:endParaRPr>
                    </a:p>
                  </a:txBody>
                  <a:tcPr marL="0" marR="0" marT="0" marB="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9"/>
                  </a:ext>
                </a:extLst>
              </a:tr>
              <a:tr h="222250">
                <a:tc rowSpan="7">
                  <a:txBody>
                    <a:bodyPr/>
                    <a:lstStyle/>
                    <a:p>
                      <a:pPr algn="ctr" fontAlgn="ctr"/>
                      <a:r>
                        <a:rPr lang="en-AU" sz="1300" u="none" strike="noStrike" dirty="0">
                          <a:effectLst/>
                        </a:rPr>
                        <a:t>Low Proficiency/ Achievement</a:t>
                      </a:r>
                      <a:endParaRPr lang="en-AU" sz="1300" b="1"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5"/>
                  </a:ext>
                </a:extLst>
              </a:tr>
              <a:tr h="222250">
                <a:tc vMerge="1">
                  <a:txBody>
                    <a:bodyPr/>
                    <a:lstStyle/>
                    <a:p>
                      <a:endParaRPr lang="en-AU"/>
                    </a:p>
                  </a:txBody>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6"/>
                  </a:ext>
                </a:extLst>
              </a:tr>
              <a:tr h="222250">
                <a:tc>
                  <a:txBody>
                    <a:bodyPr/>
                    <a:lstStyle/>
                    <a:p>
                      <a:pPr algn="ctr" fontAlgn="ctr"/>
                      <a:endParaRPr lang="en-AU" sz="900" b="1" i="0" u="none" strike="noStrike" dirty="0">
                        <a:solidFill>
                          <a:srgbClr val="000000"/>
                        </a:solidFill>
                        <a:effectLst/>
                        <a:latin typeface="Calibri"/>
                      </a:endParaRPr>
                    </a:p>
                  </a:txBody>
                  <a:tcPr marL="0" marR="0" marT="0" marB="0" anchor="ctr">
                    <a:noFill/>
                  </a:tcPr>
                </a:tc>
                <a:tc gridSpan="5">
                  <a:txBody>
                    <a:bodyPr/>
                    <a:lstStyle/>
                    <a:p>
                      <a:pPr algn="ctr" fontAlgn="b"/>
                      <a:r>
                        <a:rPr lang="en-AU" sz="1300" u="none" strike="noStrike" dirty="0">
                          <a:effectLst/>
                        </a:rPr>
                        <a:t>Low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5">
                  <a:txBody>
                    <a:bodyPr/>
                    <a:lstStyle/>
                    <a:p>
                      <a:pPr algn="ctr" fontAlgn="b"/>
                      <a:r>
                        <a:rPr lang="en-AU" sz="1300" u="none" strike="noStrike" dirty="0">
                          <a:effectLst/>
                        </a:rPr>
                        <a:t>          High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7"/>
                  </a:ext>
                </a:extLst>
              </a:tr>
            </a:tbl>
          </a:graphicData>
        </a:graphic>
      </p:graphicFrame>
      <p:cxnSp>
        <p:nvCxnSpPr>
          <p:cNvPr id="6" name="Straight Connector 5"/>
          <p:cNvCxnSpPr/>
          <p:nvPr/>
        </p:nvCxnSpPr>
        <p:spPr bwMode="auto">
          <a:xfrm>
            <a:off x="2172230" y="3488532"/>
            <a:ext cx="50641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rrow: Pentagon 4"/>
          <p:cNvSpPr/>
          <p:nvPr/>
        </p:nvSpPr>
        <p:spPr>
          <a:xfrm>
            <a:off x="4641025" y="1751323"/>
            <a:ext cx="660073" cy="3664617"/>
          </a:xfrm>
          <a:prstGeom prst="homePlate">
            <a:avLst>
              <a:gd name="adj" fmla="val 48138"/>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AU" sz="2167" b="1" dirty="0"/>
              <a:t>&gt; 1 year’s growth</a:t>
            </a:r>
          </a:p>
        </p:txBody>
      </p:sp>
      <p:sp>
        <p:nvSpPr>
          <p:cNvPr id="7" name="TextBox 12"/>
          <p:cNvSpPr txBox="1"/>
          <p:nvPr/>
        </p:nvSpPr>
        <p:spPr>
          <a:xfrm>
            <a:off x="2411679" y="1762126"/>
            <a:ext cx="1706563" cy="9128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FF0000"/>
                </a:solidFill>
              </a:rPr>
              <a:t>Cruising schools/ </a:t>
            </a:r>
          </a:p>
          <a:p>
            <a:pPr algn="ctr">
              <a:defRPr/>
            </a:pPr>
            <a:r>
              <a:rPr lang="en-AU" sz="1333" b="1" kern="0" dirty="0">
                <a:solidFill>
                  <a:srgbClr val="FF0000"/>
                </a:solidFill>
              </a:rPr>
              <a:t>students</a:t>
            </a:r>
          </a:p>
        </p:txBody>
      </p:sp>
      <p:sp>
        <p:nvSpPr>
          <p:cNvPr id="8" name="TextBox 13"/>
          <p:cNvSpPr txBox="1"/>
          <p:nvPr/>
        </p:nvSpPr>
        <p:spPr>
          <a:xfrm>
            <a:off x="5352521" y="1762126"/>
            <a:ext cx="1563688" cy="82682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0070C0"/>
                </a:solidFill>
              </a:rPr>
              <a:t>Optimal schools/ students</a:t>
            </a:r>
          </a:p>
        </p:txBody>
      </p:sp>
      <p:sp>
        <p:nvSpPr>
          <p:cNvPr id="9" name="TextBox 15"/>
          <p:cNvSpPr txBox="1"/>
          <p:nvPr/>
        </p:nvSpPr>
        <p:spPr>
          <a:xfrm>
            <a:off x="2292616" y="3947584"/>
            <a:ext cx="1825625" cy="5556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t>Unsatisfactory schools/ students</a:t>
            </a:r>
          </a:p>
        </p:txBody>
      </p:sp>
      <p:sp>
        <p:nvSpPr>
          <p:cNvPr id="10" name="TextBox 14"/>
          <p:cNvSpPr txBox="1"/>
          <p:nvPr/>
        </p:nvSpPr>
        <p:spPr>
          <a:xfrm>
            <a:off x="5280604" y="3951553"/>
            <a:ext cx="1964532" cy="635000"/>
          </a:xfrm>
          <a:prstGeom prst="rect">
            <a:avLst/>
          </a:prstGeom>
          <a:solidFill>
            <a:schemeClr val="lt1"/>
          </a:solidFill>
          <a:ln w="5080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FF0000"/>
                </a:solidFill>
              </a:rPr>
              <a:t>Growth schools/ students</a:t>
            </a:r>
          </a:p>
        </p:txBody>
      </p:sp>
      <p:sp>
        <p:nvSpPr>
          <p:cNvPr id="12" name="TextBox 11"/>
          <p:cNvSpPr txBox="1"/>
          <p:nvPr/>
        </p:nvSpPr>
        <p:spPr>
          <a:xfrm>
            <a:off x="160912" y="5794853"/>
            <a:ext cx="2131703"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0217058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428750"/>
          <a:ext cx="6096000" cy="4000500"/>
        </p:xfrm>
        <a:graphic>
          <a:graphicData uri="http://schemas.openxmlformats.org/drawingml/2006/table">
            <a:tbl>
              <a:tblPr>
                <a:tableStyleId>{5C22544A-7EE6-4342-B048-85BDC9FD1C3A}</a:tableStyleId>
              </a:tblPr>
              <a:tblGrid>
                <a:gridCol w="508000">
                  <a:extLst>
                    <a:ext uri="{9D8B030D-6E8A-4147-A177-3AD203B41FA5}">
                      <a16:colId xmlns="" xmlns:a16="http://schemas.microsoft.com/office/drawing/2014/main" val="20000"/>
                    </a:ext>
                  </a:extLst>
                </a:gridCol>
                <a:gridCol w="508000">
                  <a:extLst>
                    <a:ext uri="{9D8B030D-6E8A-4147-A177-3AD203B41FA5}">
                      <a16:colId xmlns="" xmlns:a16="http://schemas.microsoft.com/office/drawing/2014/main" val="20001"/>
                    </a:ext>
                  </a:extLst>
                </a:gridCol>
                <a:gridCol w="508000">
                  <a:extLst>
                    <a:ext uri="{9D8B030D-6E8A-4147-A177-3AD203B41FA5}">
                      <a16:colId xmlns="" xmlns:a16="http://schemas.microsoft.com/office/drawing/2014/main" val="20002"/>
                    </a:ext>
                  </a:extLst>
                </a:gridCol>
                <a:gridCol w="508000">
                  <a:extLst>
                    <a:ext uri="{9D8B030D-6E8A-4147-A177-3AD203B41FA5}">
                      <a16:colId xmlns="" xmlns:a16="http://schemas.microsoft.com/office/drawing/2014/main" val="20003"/>
                    </a:ext>
                  </a:extLst>
                </a:gridCol>
                <a:gridCol w="508000">
                  <a:extLst>
                    <a:ext uri="{9D8B030D-6E8A-4147-A177-3AD203B41FA5}">
                      <a16:colId xmlns="" xmlns:a16="http://schemas.microsoft.com/office/drawing/2014/main" val="20004"/>
                    </a:ext>
                  </a:extLst>
                </a:gridCol>
                <a:gridCol w="508000">
                  <a:extLst>
                    <a:ext uri="{9D8B030D-6E8A-4147-A177-3AD203B41FA5}">
                      <a16:colId xmlns="" xmlns:a16="http://schemas.microsoft.com/office/drawing/2014/main" val="20005"/>
                    </a:ext>
                  </a:extLst>
                </a:gridCol>
                <a:gridCol w="5080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20007"/>
                    </a:ext>
                  </a:extLst>
                </a:gridCol>
                <a:gridCol w="508000">
                  <a:extLst>
                    <a:ext uri="{9D8B030D-6E8A-4147-A177-3AD203B41FA5}">
                      <a16:colId xmlns="" xmlns:a16="http://schemas.microsoft.com/office/drawing/2014/main" val="20008"/>
                    </a:ext>
                  </a:extLst>
                </a:gridCol>
                <a:gridCol w="508000">
                  <a:extLst>
                    <a:ext uri="{9D8B030D-6E8A-4147-A177-3AD203B41FA5}">
                      <a16:colId xmlns="" xmlns:a16="http://schemas.microsoft.com/office/drawing/2014/main" val="20009"/>
                    </a:ext>
                  </a:extLst>
                </a:gridCol>
                <a:gridCol w="508000">
                  <a:extLst>
                    <a:ext uri="{9D8B030D-6E8A-4147-A177-3AD203B41FA5}">
                      <a16:colId xmlns="" xmlns:a16="http://schemas.microsoft.com/office/drawing/2014/main" val="20010"/>
                    </a:ext>
                  </a:extLst>
                </a:gridCol>
                <a:gridCol w="508000">
                  <a:extLst>
                    <a:ext uri="{9D8B030D-6E8A-4147-A177-3AD203B41FA5}">
                      <a16:colId xmlns="" xmlns:a16="http://schemas.microsoft.com/office/drawing/2014/main" val="20011"/>
                    </a:ext>
                  </a:extLst>
                </a:gridCol>
              </a:tblGrid>
              <a:tr h="222250">
                <a:tc rowSpan="9">
                  <a:txBody>
                    <a:bodyPr/>
                    <a:lstStyle/>
                    <a:p>
                      <a:pPr algn="l" fontAlgn="b"/>
                      <a:r>
                        <a:rPr lang="en-AU" sz="1300" u="none" strike="noStrike" dirty="0">
                          <a:effectLst/>
                        </a:rPr>
                        <a:t>High Proficiency/ Achievement</a:t>
                      </a:r>
                      <a:endParaRPr lang="en-AU" sz="900" b="0"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5"/>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6"/>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7"/>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8"/>
                  </a:ext>
                </a:extLst>
              </a:tr>
              <a:tr h="222250">
                <a:tc>
                  <a:txBody>
                    <a:bodyPr/>
                    <a:lstStyle/>
                    <a:p>
                      <a:pPr algn="ctr" fontAlgn="ctr"/>
                      <a:r>
                        <a:rPr lang="en-AU" sz="900" u="none" strike="noStrike" dirty="0">
                          <a:effectLst/>
                        </a:rPr>
                        <a:t> </a:t>
                      </a:r>
                      <a:endParaRPr lang="en-AU" sz="900" b="1" i="0" u="none" strike="noStrike" dirty="0">
                        <a:solidFill>
                          <a:srgbClr val="000000"/>
                        </a:solidFill>
                        <a:effectLst/>
                        <a:latin typeface="Calibri"/>
                      </a:endParaRPr>
                    </a:p>
                  </a:txBody>
                  <a:tcPr marL="0" marR="0" marT="0" marB="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9"/>
                  </a:ext>
                </a:extLst>
              </a:tr>
              <a:tr h="222250">
                <a:tc rowSpan="7">
                  <a:txBody>
                    <a:bodyPr/>
                    <a:lstStyle/>
                    <a:p>
                      <a:pPr algn="ctr" fontAlgn="ctr"/>
                      <a:r>
                        <a:rPr lang="en-AU" sz="1300" u="none" strike="noStrike" dirty="0">
                          <a:effectLst/>
                        </a:rPr>
                        <a:t>Low Proficiency/ Achievement</a:t>
                      </a:r>
                      <a:endParaRPr lang="en-AU" sz="1300" b="1"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5"/>
                  </a:ext>
                </a:extLst>
              </a:tr>
              <a:tr h="222250">
                <a:tc vMerge="1">
                  <a:txBody>
                    <a:bodyPr/>
                    <a:lstStyle/>
                    <a:p>
                      <a:endParaRPr lang="en-AU"/>
                    </a:p>
                  </a:txBody>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6"/>
                  </a:ext>
                </a:extLst>
              </a:tr>
              <a:tr h="222250">
                <a:tc>
                  <a:txBody>
                    <a:bodyPr/>
                    <a:lstStyle/>
                    <a:p>
                      <a:pPr algn="ctr" fontAlgn="ctr"/>
                      <a:endParaRPr lang="en-AU" sz="900" b="1" i="0" u="none" strike="noStrike" dirty="0">
                        <a:solidFill>
                          <a:srgbClr val="000000"/>
                        </a:solidFill>
                        <a:effectLst/>
                        <a:latin typeface="Calibri"/>
                      </a:endParaRPr>
                    </a:p>
                  </a:txBody>
                  <a:tcPr marL="0" marR="0" marT="0" marB="0" anchor="ctr">
                    <a:noFill/>
                  </a:tcPr>
                </a:tc>
                <a:tc gridSpan="5">
                  <a:txBody>
                    <a:bodyPr/>
                    <a:lstStyle/>
                    <a:p>
                      <a:pPr algn="ctr" fontAlgn="b"/>
                      <a:r>
                        <a:rPr lang="en-AU" sz="1300" u="none" strike="noStrike" dirty="0">
                          <a:effectLst/>
                        </a:rPr>
                        <a:t>Low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5">
                  <a:txBody>
                    <a:bodyPr/>
                    <a:lstStyle/>
                    <a:p>
                      <a:pPr algn="ctr" fontAlgn="b"/>
                      <a:r>
                        <a:rPr lang="en-AU" sz="1300" u="none" strike="noStrike" dirty="0">
                          <a:effectLst/>
                        </a:rPr>
                        <a:t>          High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7"/>
                  </a:ext>
                </a:extLst>
              </a:tr>
            </a:tbl>
          </a:graphicData>
        </a:graphic>
      </p:graphicFrame>
      <p:sp>
        <p:nvSpPr>
          <p:cNvPr id="6" name="TextBox 12"/>
          <p:cNvSpPr txBox="1"/>
          <p:nvPr/>
        </p:nvSpPr>
        <p:spPr>
          <a:xfrm>
            <a:off x="2411679" y="1762126"/>
            <a:ext cx="1706563" cy="9128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FF0000"/>
                </a:solidFill>
              </a:rPr>
              <a:t>Cruising schools/ </a:t>
            </a:r>
          </a:p>
          <a:p>
            <a:pPr algn="ctr">
              <a:defRPr/>
            </a:pPr>
            <a:r>
              <a:rPr lang="en-AU" sz="1333" b="1" kern="0" dirty="0">
                <a:solidFill>
                  <a:srgbClr val="FF0000"/>
                </a:solidFill>
              </a:rPr>
              <a:t>students</a:t>
            </a:r>
          </a:p>
        </p:txBody>
      </p:sp>
      <p:sp>
        <p:nvSpPr>
          <p:cNvPr id="7" name="TextBox 13"/>
          <p:cNvSpPr txBox="1"/>
          <p:nvPr/>
        </p:nvSpPr>
        <p:spPr>
          <a:xfrm>
            <a:off x="5352521" y="1762126"/>
            <a:ext cx="1563688" cy="82682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0070C0"/>
                </a:solidFill>
              </a:rPr>
              <a:t>Optimal schools/ students</a:t>
            </a:r>
          </a:p>
        </p:txBody>
      </p:sp>
      <p:sp>
        <p:nvSpPr>
          <p:cNvPr id="8" name="TextBox 14"/>
          <p:cNvSpPr txBox="1"/>
          <p:nvPr/>
        </p:nvSpPr>
        <p:spPr>
          <a:xfrm>
            <a:off x="5111750" y="3951553"/>
            <a:ext cx="1964532" cy="635000"/>
          </a:xfrm>
          <a:prstGeom prst="rect">
            <a:avLst/>
          </a:prstGeom>
          <a:solidFill>
            <a:schemeClr val="lt1"/>
          </a:solidFill>
          <a:ln w="5080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FF0000"/>
                </a:solidFill>
              </a:rPr>
              <a:t>Growth schools/ students</a:t>
            </a:r>
          </a:p>
        </p:txBody>
      </p:sp>
      <p:sp>
        <p:nvSpPr>
          <p:cNvPr id="14" name="TextBox 15"/>
          <p:cNvSpPr txBox="1"/>
          <p:nvPr/>
        </p:nvSpPr>
        <p:spPr>
          <a:xfrm>
            <a:off x="2292616" y="3947584"/>
            <a:ext cx="1825625" cy="5556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t>Unsatisfactory schools/ students</a:t>
            </a:r>
          </a:p>
        </p:txBody>
      </p:sp>
      <p:sp>
        <p:nvSpPr>
          <p:cNvPr id="49159" name="Title 1"/>
          <p:cNvSpPr>
            <a:spLocks noGrp="1"/>
          </p:cNvSpPr>
          <p:nvPr>
            <p:ph type="title"/>
          </p:nvPr>
        </p:nvSpPr>
        <p:spPr>
          <a:xfrm>
            <a:off x="1653245" y="674674"/>
            <a:ext cx="6429420" cy="2000264"/>
          </a:xfrm>
        </p:spPr>
        <p:txBody>
          <a:bodyPr anchor="t"/>
          <a:lstStyle/>
          <a:p>
            <a:pPr eaLnBrk="1" hangingPunct="1"/>
            <a:r>
              <a:rPr lang="en-AU" altLang="en-US" dirty="0">
                <a:latin typeface="Arial" panose="020B0604020202020204" pitchFamily="34" charset="0"/>
                <a:cs typeface="Arial" panose="020B0604020202020204" pitchFamily="34" charset="0"/>
              </a:rPr>
              <a:t>Progress to Proficiency</a:t>
            </a:r>
          </a:p>
        </p:txBody>
      </p:sp>
      <p:sp>
        <p:nvSpPr>
          <p:cNvPr id="10" name="Oval 9"/>
          <p:cNvSpPr/>
          <p:nvPr/>
        </p:nvSpPr>
        <p:spPr>
          <a:xfrm>
            <a:off x="2135188" y="1410229"/>
            <a:ext cx="5101167" cy="1238250"/>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500" kern="0" dirty="0">
              <a:solidFill>
                <a:sysClr val="windowText" lastClr="000000"/>
              </a:solidFill>
            </a:endParaRPr>
          </a:p>
        </p:txBody>
      </p:sp>
      <p:grpSp>
        <p:nvGrpSpPr>
          <p:cNvPr id="49161" name="Group 10"/>
          <p:cNvGrpSpPr>
            <a:grpSpLocks/>
          </p:cNvGrpSpPr>
          <p:nvPr/>
        </p:nvGrpSpPr>
        <p:grpSpPr bwMode="auto">
          <a:xfrm>
            <a:off x="2172230" y="1748897"/>
            <a:ext cx="5064125" cy="3667125"/>
            <a:chOff x="1691680" y="1412776"/>
            <a:chExt cx="6077247" cy="4400550"/>
          </a:xfrm>
        </p:grpSpPr>
        <p:cxnSp>
          <p:nvCxnSpPr>
            <p:cNvPr id="12" name="Straight Connector 11"/>
            <p:cNvCxnSpPr/>
            <p:nvPr/>
          </p:nvCxnSpPr>
          <p:spPr>
            <a:xfrm flipV="1">
              <a:off x="4644574" y="1412776"/>
              <a:ext cx="0" cy="44005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91680" y="3500339"/>
              <a:ext cx="60772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Arrow: Pentagon 16"/>
          <p:cNvSpPr/>
          <p:nvPr/>
        </p:nvSpPr>
        <p:spPr>
          <a:xfrm>
            <a:off x="4641025" y="1751323"/>
            <a:ext cx="660073" cy="3664617"/>
          </a:xfrm>
          <a:prstGeom prst="homePlate">
            <a:avLst>
              <a:gd name="adj" fmla="val 48138"/>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AU" sz="2167" b="1" dirty="0"/>
              <a:t>&gt; 1 year’s growth</a:t>
            </a:r>
          </a:p>
        </p:txBody>
      </p:sp>
      <p:sp>
        <p:nvSpPr>
          <p:cNvPr id="15" name="TextBox 14"/>
          <p:cNvSpPr txBox="1"/>
          <p:nvPr/>
        </p:nvSpPr>
        <p:spPr>
          <a:xfrm>
            <a:off x="160912" y="5794853"/>
            <a:ext cx="2131703"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9722137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428750"/>
          <a:ext cx="6096000" cy="4000500"/>
        </p:xfrm>
        <a:graphic>
          <a:graphicData uri="http://schemas.openxmlformats.org/drawingml/2006/table">
            <a:tbl>
              <a:tblPr>
                <a:tableStyleId>{5C22544A-7EE6-4342-B048-85BDC9FD1C3A}</a:tableStyleId>
              </a:tblPr>
              <a:tblGrid>
                <a:gridCol w="508000">
                  <a:extLst>
                    <a:ext uri="{9D8B030D-6E8A-4147-A177-3AD203B41FA5}">
                      <a16:colId xmlns="" xmlns:a16="http://schemas.microsoft.com/office/drawing/2014/main" val="20000"/>
                    </a:ext>
                  </a:extLst>
                </a:gridCol>
                <a:gridCol w="508000">
                  <a:extLst>
                    <a:ext uri="{9D8B030D-6E8A-4147-A177-3AD203B41FA5}">
                      <a16:colId xmlns="" xmlns:a16="http://schemas.microsoft.com/office/drawing/2014/main" val="20001"/>
                    </a:ext>
                  </a:extLst>
                </a:gridCol>
                <a:gridCol w="508000">
                  <a:extLst>
                    <a:ext uri="{9D8B030D-6E8A-4147-A177-3AD203B41FA5}">
                      <a16:colId xmlns="" xmlns:a16="http://schemas.microsoft.com/office/drawing/2014/main" val="20002"/>
                    </a:ext>
                  </a:extLst>
                </a:gridCol>
                <a:gridCol w="508000">
                  <a:extLst>
                    <a:ext uri="{9D8B030D-6E8A-4147-A177-3AD203B41FA5}">
                      <a16:colId xmlns="" xmlns:a16="http://schemas.microsoft.com/office/drawing/2014/main" val="20003"/>
                    </a:ext>
                  </a:extLst>
                </a:gridCol>
                <a:gridCol w="508000">
                  <a:extLst>
                    <a:ext uri="{9D8B030D-6E8A-4147-A177-3AD203B41FA5}">
                      <a16:colId xmlns="" xmlns:a16="http://schemas.microsoft.com/office/drawing/2014/main" val="20004"/>
                    </a:ext>
                  </a:extLst>
                </a:gridCol>
                <a:gridCol w="508000">
                  <a:extLst>
                    <a:ext uri="{9D8B030D-6E8A-4147-A177-3AD203B41FA5}">
                      <a16:colId xmlns="" xmlns:a16="http://schemas.microsoft.com/office/drawing/2014/main" val="20005"/>
                    </a:ext>
                  </a:extLst>
                </a:gridCol>
                <a:gridCol w="5080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20007"/>
                    </a:ext>
                  </a:extLst>
                </a:gridCol>
                <a:gridCol w="508000">
                  <a:extLst>
                    <a:ext uri="{9D8B030D-6E8A-4147-A177-3AD203B41FA5}">
                      <a16:colId xmlns="" xmlns:a16="http://schemas.microsoft.com/office/drawing/2014/main" val="20008"/>
                    </a:ext>
                  </a:extLst>
                </a:gridCol>
                <a:gridCol w="508000">
                  <a:extLst>
                    <a:ext uri="{9D8B030D-6E8A-4147-A177-3AD203B41FA5}">
                      <a16:colId xmlns="" xmlns:a16="http://schemas.microsoft.com/office/drawing/2014/main" val="20009"/>
                    </a:ext>
                  </a:extLst>
                </a:gridCol>
                <a:gridCol w="508000">
                  <a:extLst>
                    <a:ext uri="{9D8B030D-6E8A-4147-A177-3AD203B41FA5}">
                      <a16:colId xmlns="" xmlns:a16="http://schemas.microsoft.com/office/drawing/2014/main" val="20010"/>
                    </a:ext>
                  </a:extLst>
                </a:gridCol>
                <a:gridCol w="508000">
                  <a:extLst>
                    <a:ext uri="{9D8B030D-6E8A-4147-A177-3AD203B41FA5}">
                      <a16:colId xmlns="" xmlns:a16="http://schemas.microsoft.com/office/drawing/2014/main" val="20011"/>
                    </a:ext>
                  </a:extLst>
                </a:gridCol>
              </a:tblGrid>
              <a:tr h="222250">
                <a:tc rowSpan="9">
                  <a:txBody>
                    <a:bodyPr/>
                    <a:lstStyle/>
                    <a:p>
                      <a:pPr algn="l" fontAlgn="b"/>
                      <a:r>
                        <a:rPr lang="en-AU" sz="1300" u="none" strike="noStrike" dirty="0">
                          <a:effectLst/>
                        </a:rPr>
                        <a:t>High Proficiency/ Achievement</a:t>
                      </a:r>
                      <a:endParaRPr lang="en-AU" sz="900" b="0"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5"/>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6"/>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7"/>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8"/>
                  </a:ext>
                </a:extLst>
              </a:tr>
              <a:tr h="222250">
                <a:tc>
                  <a:txBody>
                    <a:bodyPr/>
                    <a:lstStyle/>
                    <a:p>
                      <a:pPr algn="ctr" fontAlgn="ctr"/>
                      <a:r>
                        <a:rPr lang="en-AU" sz="900" u="none" strike="noStrike" dirty="0">
                          <a:effectLst/>
                        </a:rPr>
                        <a:t> </a:t>
                      </a:r>
                      <a:endParaRPr lang="en-AU" sz="900" b="1" i="0" u="none" strike="noStrike" dirty="0">
                        <a:solidFill>
                          <a:srgbClr val="000000"/>
                        </a:solidFill>
                        <a:effectLst/>
                        <a:latin typeface="Calibri"/>
                      </a:endParaRPr>
                    </a:p>
                  </a:txBody>
                  <a:tcPr marL="0" marR="0" marT="0" marB="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09"/>
                  </a:ext>
                </a:extLst>
              </a:tr>
              <a:tr h="222250">
                <a:tc rowSpan="7">
                  <a:txBody>
                    <a:bodyPr/>
                    <a:lstStyle/>
                    <a:p>
                      <a:pPr algn="ctr" fontAlgn="ctr"/>
                      <a:r>
                        <a:rPr lang="en-AU" sz="1300" u="none" strike="noStrike" dirty="0">
                          <a:effectLst/>
                        </a:rPr>
                        <a:t>Low Proficiency/ Achievement</a:t>
                      </a:r>
                      <a:endParaRPr lang="en-AU" sz="1300" b="1" i="0" u="none" strike="noStrike" dirty="0">
                        <a:solidFill>
                          <a:srgbClr val="000000"/>
                        </a:solidFill>
                        <a:effectLst/>
                        <a:latin typeface="Calibri"/>
                      </a:endParaRPr>
                    </a:p>
                  </a:txBody>
                  <a:tcPr marL="0" marR="0" marT="0" marB="0" vert="vert270" anchor="ctr">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0"/>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1"/>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2"/>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3"/>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4"/>
                  </a:ext>
                </a:extLst>
              </a:tr>
              <a:tr h="222250">
                <a:tc v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5"/>
                  </a:ext>
                </a:extLst>
              </a:tr>
              <a:tr h="222250">
                <a:tc vMerge="1">
                  <a:txBody>
                    <a:bodyPr/>
                    <a:lstStyle/>
                    <a:p>
                      <a:endParaRPr lang="en-AU"/>
                    </a:p>
                  </a:txBody>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tc>
                  <a:txBody>
                    <a:bodyPr/>
                    <a:lstStyle/>
                    <a:p>
                      <a:pPr algn="l" fontAlgn="b"/>
                      <a:r>
                        <a:rPr lang="en-AU" sz="900" u="none" strike="noStrike" dirty="0">
                          <a:effectLst/>
                        </a:rPr>
                        <a:t> </a:t>
                      </a:r>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6"/>
                  </a:ext>
                </a:extLst>
              </a:tr>
              <a:tr h="222250">
                <a:tc>
                  <a:txBody>
                    <a:bodyPr/>
                    <a:lstStyle/>
                    <a:p>
                      <a:pPr algn="ctr" fontAlgn="ctr"/>
                      <a:endParaRPr lang="en-AU" sz="900" b="1" i="0" u="none" strike="noStrike" dirty="0">
                        <a:solidFill>
                          <a:srgbClr val="000000"/>
                        </a:solidFill>
                        <a:effectLst/>
                        <a:latin typeface="Calibri"/>
                      </a:endParaRPr>
                    </a:p>
                  </a:txBody>
                  <a:tcPr marL="0" marR="0" marT="0" marB="0" anchor="ctr">
                    <a:noFill/>
                  </a:tcPr>
                </a:tc>
                <a:tc gridSpan="5">
                  <a:txBody>
                    <a:bodyPr/>
                    <a:lstStyle/>
                    <a:p>
                      <a:pPr algn="ctr" fontAlgn="b"/>
                      <a:r>
                        <a:rPr lang="en-AU" sz="1300" u="none" strike="noStrike" dirty="0">
                          <a:effectLst/>
                        </a:rPr>
                        <a:t>Low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5">
                  <a:txBody>
                    <a:bodyPr/>
                    <a:lstStyle/>
                    <a:p>
                      <a:pPr algn="ctr" fontAlgn="b"/>
                      <a:r>
                        <a:rPr lang="en-AU" sz="1300" u="none" strike="noStrike" dirty="0">
                          <a:effectLst/>
                        </a:rPr>
                        <a:t>          High Progress/ Growth</a:t>
                      </a:r>
                      <a:endParaRPr lang="en-AU" sz="1300" b="1" i="0" u="none" strike="noStrike" dirty="0">
                        <a:solidFill>
                          <a:srgbClr val="000000"/>
                        </a:solidFill>
                        <a:effectLst/>
                        <a:latin typeface="Calibri"/>
                      </a:endParaRPr>
                    </a:p>
                  </a:txBody>
                  <a:tcPr marL="0" marR="0" marT="0" marB="0" anchor="b">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900" b="0" i="0" u="none" strike="noStrike" dirty="0">
                        <a:solidFill>
                          <a:srgbClr val="000000"/>
                        </a:solidFill>
                        <a:effectLst/>
                        <a:latin typeface="Calibri"/>
                      </a:endParaRPr>
                    </a:p>
                  </a:txBody>
                  <a:tcPr marL="0" marR="0" marT="0" marB="0" anchor="b">
                    <a:noFill/>
                  </a:tcPr>
                </a:tc>
                <a:extLst>
                  <a:ext uri="{0D108BD9-81ED-4DB2-BD59-A6C34878D82A}">
                    <a16:rowId xmlns="" xmlns:a16="http://schemas.microsoft.com/office/drawing/2014/main" val="10017"/>
                  </a:ext>
                </a:extLst>
              </a:tr>
            </a:tbl>
          </a:graphicData>
        </a:graphic>
      </p:graphicFrame>
      <p:sp>
        <p:nvSpPr>
          <p:cNvPr id="6" name="TextBox 12"/>
          <p:cNvSpPr txBox="1"/>
          <p:nvPr/>
        </p:nvSpPr>
        <p:spPr>
          <a:xfrm>
            <a:off x="2411679" y="1762126"/>
            <a:ext cx="1706563" cy="9128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FF0000"/>
                </a:solidFill>
              </a:rPr>
              <a:t>Cruising schools/ </a:t>
            </a:r>
          </a:p>
          <a:p>
            <a:pPr algn="ctr">
              <a:defRPr/>
            </a:pPr>
            <a:r>
              <a:rPr lang="en-AU" sz="1333" b="1" kern="0" dirty="0">
                <a:solidFill>
                  <a:srgbClr val="FF0000"/>
                </a:solidFill>
              </a:rPr>
              <a:t>students</a:t>
            </a:r>
          </a:p>
        </p:txBody>
      </p:sp>
      <p:sp>
        <p:nvSpPr>
          <p:cNvPr id="7" name="TextBox 13"/>
          <p:cNvSpPr txBox="1"/>
          <p:nvPr/>
        </p:nvSpPr>
        <p:spPr>
          <a:xfrm>
            <a:off x="5352521" y="1762126"/>
            <a:ext cx="1563688" cy="82682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0070C0"/>
                </a:solidFill>
              </a:rPr>
              <a:t>Optimal schools/ students</a:t>
            </a:r>
          </a:p>
        </p:txBody>
      </p:sp>
      <p:sp>
        <p:nvSpPr>
          <p:cNvPr id="8" name="TextBox 14"/>
          <p:cNvSpPr txBox="1"/>
          <p:nvPr/>
        </p:nvSpPr>
        <p:spPr>
          <a:xfrm>
            <a:off x="5127625" y="3951553"/>
            <a:ext cx="1964532" cy="635000"/>
          </a:xfrm>
          <a:prstGeom prst="rect">
            <a:avLst/>
          </a:prstGeom>
          <a:solidFill>
            <a:schemeClr val="lt1"/>
          </a:solidFill>
          <a:ln w="5080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solidFill>
                  <a:srgbClr val="FF0000"/>
                </a:solidFill>
              </a:rPr>
              <a:t>Growth schools/ students</a:t>
            </a:r>
          </a:p>
        </p:txBody>
      </p:sp>
      <p:sp>
        <p:nvSpPr>
          <p:cNvPr id="14" name="TextBox 15"/>
          <p:cNvSpPr txBox="1"/>
          <p:nvPr/>
        </p:nvSpPr>
        <p:spPr>
          <a:xfrm>
            <a:off x="2292616" y="3947584"/>
            <a:ext cx="1825625" cy="5556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AU" sz="1333" b="1" kern="0" dirty="0"/>
              <a:t>Unsatisfactory schools/ students</a:t>
            </a:r>
          </a:p>
        </p:txBody>
      </p:sp>
      <p:sp>
        <p:nvSpPr>
          <p:cNvPr id="51207" name="Title 1"/>
          <p:cNvSpPr>
            <a:spLocks noGrp="1"/>
          </p:cNvSpPr>
          <p:nvPr>
            <p:ph type="title"/>
          </p:nvPr>
        </p:nvSpPr>
        <p:spPr>
          <a:xfrm>
            <a:off x="911594" y="590082"/>
            <a:ext cx="6429420" cy="2000264"/>
          </a:xfrm>
        </p:spPr>
        <p:txBody>
          <a:bodyPr anchor="t"/>
          <a:lstStyle/>
          <a:p>
            <a:pPr eaLnBrk="1" hangingPunct="1"/>
            <a:r>
              <a:rPr lang="en-AU" altLang="en-US" dirty="0">
                <a:latin typeface="Arial" panose="020B0604020202020204" pitchFamily="34" charset="0"/>
                <a:cs typeface="Arial" panose="020B0604020202020204" pitchFamily="34" charset="0"/>
              </a:rPr>
              <a:t>Progress to Proficiency</a:t>
            </a:r>
          </a:p>
        </p:txBody>
      </p:sp>
      <p:sp>
        <p:nvSpPr>
          <p:cNvPr id="10" name="Oval 9"/>
          <p:cNvSpPr/>
          <p:nvPr/>
        </p:nvSpPr>
        <p:spPr>
          <a:xfrm>
            <a:off x="5199063" y="1209146"/>
            <a:ext cx="1821657" cy="3673740"/>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500" kern="0" dirty="0">
              <a:solidFill>
                <a:sysClr val="windowText" lastClr="000000"/>
              </a:solidFill>
            </a:endParaRPr>
          </a:p>
        </p:txBody>
      </p:sp>
      <p:grpSp>
        <p:nvGrpSpPr>
          <p:cNvPr id="51209" name="Group 10"/>
          <p:cNvGrpSpPr>
            <a:grpSpLocks/>
          </p:cNvGrpSpPr>
          <p:nvPr/>
        </p:nvGrpSpPr>
        <p:grpSpPr bwMode="auto">
          <a:xfrm>
            <a:off x="2172230" y="1748897"/>
            <a:ext cx="5064125" cy="3667125"/>
            <a:chOff x="1691680" y="1412776"/>
            <a:chExt cx="6077247" cy="4400550"/>
          </a:xfrm>
        </p:grpSpPr>
        <p:cxnSp>
          <p:nvCxnSpPr>
            <p:cNvPr id="12" name="Straight Connector 11"/>
            <p:cNvCxnSpPr/>
            <p:nvPr/>
          </p:nvCxnSpPr>
          <p:spPr>
            <a:xfrm flipV="1">
              <a:off x="4644574" y="1412776"/>
              <a:ext cx="0" cy="44005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91680" y="3500339"/>
              <a:ext cx="60772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Arrow: Pentagon 16"/>
          <p:cNvSpPr/>
          <p:nvPr/>
        </p:nvSpPr>
        <p:spPr>
          <a:xfrm>
            <a:off x="4641025" y="1751323"/>
            <a:ext cx="660073" cy="3664617"/>
          </a:xfrm>
          <a:prstGeom prst="homePlate">
            <a:avLst>
              <a:gd name="adj" fmla="val 48138"/>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AU" sz="2167" b="1" dirty="0"/>
              <a:t>&gt; 1 year’s growth</a:t>
            </a:r>
          </a:p>
        </p:txBody>
      </p:sp>
      <p:sp>
        <p:nvSpPr>
          <p:cNvPr id="15" name="TextBox 14"/>
          <p:cNvSpPr txBox="1"/>
          <p:nvPr/>
        </p:nvSpPr>
        <p:spPr>
          <a:xfrm>
            <a:off x="160912" y="5794853"/>
            <a:ext cx="2131703"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6612739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t>Australia Years 7-9 Reading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5759384"/>
              </p:ext>
            </p:extLst>
          </p:nvPr>
        </p:nvGraphicFramePr>
        <p:xfrm>
          <a:off x="957600" y="1557338"/>
          <a:ext cx="8042400" cy="4169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5"/>
          <p:cNvSpPr txBox="1">
            <a:spLocks noChangeArrowheads="1"/>
          </p:cNvSpPr>
          <p:nvPr/>
        </p:nvSpPr>
        <p:spPr bwMode="auto">
          <a:xfrm rot="-5400000">
            <a:off x="-456282" y="3117268"/>
            <a:ext cx="22211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500" b="1" dirty="0">
                <a:solidFill>
                  <a:srgbClr val="FF0000"/>
                </a:solidFill>
              </a:rPr>
              <a:t>ACHIEVEMENT</a:t>
            </a:r>
          </a:p>
        </p:txBody>
      </p:sp>
      <p:sp>
        <p:nvSpPr>
          <p:cNvPr id="6" name="TextBox 1"/>
          <p:cNvSpPr txBox="1">
            <a:spLocks noChangeArrowheads="1"/>
          </p:cNvSpPr>
          <p:nvPr/>
        </p:nvSpPr>
        <p:spPr bwMode="auto">
          <a:xfrm>
            <a:off x="3868211" y="5951343"/>
            <a:ext cx="22211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500" b="1" dirty="0">
                <a:solidFill>
                  <a:srgbClr val="FF0000"/>
                </a:solidFill>
              </a:rPr>
              <a:t>GROWTH</a:t>
            </a:r>
          </a:p>
        </p:txBody>
      </p:sp>
      <p:sp>
        <p:nvSpPr>
          <p:cNvPr id="7" name="TextBox 6"/>
          <p:cNvSpPr txBox="1"/>
          <p:nvPr/>
        </p:nvSpPr>
        <p:spPr>
          <a:xfrm>
            <a:off x="160912" y="5794853"/>
            <a:ext cx="2131703" cy="369332"/>
          </a:xfrm>
          <a:prstGeom prst="rect">
            <a:avLst/>
          </a:prstGeom>
          <a:solidFill>
            <a:schemeClr val="bg1"/>
          </a:solidFill>
        </p:spPr>
        <p:txBody>
          <a:bodyPr wrap="square" rtlCol="0">
            <a:spAutoFit/>
          </a:bodyPr>
          <a:lstStyle/>
          <a:p>
            <a:endParaRPr lang="en-AU" dirty="0"/>
          </a:p>
        </p:txBody>
      </p:sp>
      <p:sp>
        <p:nvSpPr>
          <p:cNvPr id="3" name="TextBox 2"/>
          <p:cNvSpPr txBox="1"/>
          <p:nvPr/>
        </p:nvSpPr>
        <p:spPr>
          <a:xfrm>
            <a:off x="0" y="6164185"/>
            <a:ext cx="2483768" cy="577183"/>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3636016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960"/>
            <a:ext cx="8229600" cy="1252728"/>
          </a:xfrm>
        </p:spPr>
        <p:txBody>
          <a:bodyPr/>
          <a:lstStyle/>
          <a:p>
            <a:r>
              <a:rPr lang="en-AU" dirty="0" smtClean="0"/>
              <a:t>Reading </a:t>
            </a:r>
            <a:r>
              <a:rPr lang="en-AU" dirty="0" err="1" smtClean="0"/>
              <a:t>Yr</a:t>
            </a:r>
            <a:r>
              <a:rPr lang="en-AU" dirty="0" smtClean="0"/>
              <a:t> 5 2011-2017</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3867285057"/>
              </p:ext>
            </p:extLst>
          </p:nvPr>
        </p:nvGraphicFramePr>
        <p:xfrm>
          <a:off x="457200" y="1052736"/>
          <a:ext cx="822960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49955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ctrTitle"/>
          </p:nvPr>
        </p:nvSpPr>
        <p:spPr>
          <a:xfrm>
            <a:off x="354938" y="703776"/>
            <a:ext cx="8437371" cy="772350"/>
          </a:xfrm>
          <a:solidFill>
            <a:srgbClr val="FFC000"/>
          </a:solidFill>
        </p:spPr>
        <p:txBody>
          <a:bodyPr/>
          <a:lstStyle/>
          <a:p>
            <a:pPr>
              <a:defRPr/>
            </a:pPr>
            <a:r>
              <a:rPr lang="en-AU" dirty="0"/>
              <a:t>Welcome screen for Teachers</a:t>
            </a:r>
            <a:endParaRPr lang="en-US" dirty="0"/>
          </a:p>
        </p:txBody>
      </p:sp>
      <p:sp>
        <p:nvSpPr>
          <p:cNvPr id="14339" name="Subtitle 5"/>
          <p:cNvSpPr>
            <a:spLocks noGrp="1"/>
          </p:cNvSpPr>
          <p:nvPr>
            <p:ph type="subTitle" idx="1"/>
          </p:nvPr>
        </p:nvSpPr>
        <p:spPr>
          <a:xfrm>
            <a:off x="984739" y="3597520"/>
            <a:ext cx="7174523" cy="1107831"/>
          </a:xfrm>
        </p:spPr>
        <p:txBody>
          <a:bodyPr/>
          <a:lstStyle/>
          <a:p>
            <a:endParaRPr lang="en-AU" altLang="en-US"/>
          </a:p>
        </p:txBody>
      </p:sp>
      <p:sp>
        <p:nvSpPr>
          <p:cNvPr id="53250" name="Footer Placeholder 1"/>
          <p:cNvSpPr>
            <a:spLocks noGrp="1"/>
          </p:cNvSpPr>
          <p:nvPr>
            <p:ph type="ftr" sz="quarter" idx="11"/>
          </p:nvPr>
        </p:nvSpPr>
        <p:spPr/>
        <p:txBody>
          <a:bodyPr/>
          <a:lstStyle/>
          <a:p>
            <a:pPr>
              <a:defRPr/>
            </a:pPr>
            <a:endParaRPr lang="en-US">
              <a:cs typeface="Arial" pitchFamily="34" charset="0"/>
            </a:endParaRPr>
          </a:p>
        </p:txBody>
      </p:sp>
      <p:pic>
        <p:nvPicPr>
          <p:cNvPr id="1434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t="12984" b="2785"/>
          <a:stretch>
            <a:fillRect/>
          </a:stretch>
        </p:blipFill>
        <p:spPr bwMode="auto">
          <a:xfrm>
            <a:off x="-107576" y="1634339"/>
            <a:ext cx="9251576" cy="529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4683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83275" y="571503"/>
            <a:ext cx="7020657" cy="747346"/>
          </a:xfrm>
        </p:spPr>
        <p:txBody>
          <a:bodyPr>
            <a:normAutofit fontScale="90000"/>
          </a:bodyPr>
          <a:lstStyle/>
          <a:p>
            <a:pPr>
              <a:defRPr/>
            </a:pPr>
            <a:r>
              <a:rPr lang="en-US" dirty="0">
                <a:solidFill>
                  <a:schemeClr val="tx1"/>
                </a:solidFill>
              </a:rPr>
              <a:t>Choose difficulty</a:t>
            </a:r>
          </a:p>
        </p:txBody>
      </p:sp>
      <p:pic>
        <p:nvPicPr>
          <p:cNvPr id="16387" name="Picture 4" descr="3"/>
          <p:cNvPicPr>
            <a:picLocks noGrp="1" noChangeAspect="1" noChangeArrowheads="1"/>
          </p:cNvPicPr>
          <p:nvPr>
            <p:ph type="body" idx="1"/>
          </p:nvPr>
        </p:nvPicPr>
        <p:blipFill>
          <a:blip r:embed="rId3" cstate="email">
            <a:extLst>
              <a:ext uri="{28A0092B-C50C-407E-A947-70E740481C1C}">
                <a14:useLocalDpi xmlns:a14="http://schemas.microsoft.com/office/drawing/2010/main" val="0"/>
              </a:ext>
            </a:extLst>
          </a:blip>
          <a:srcRect/>
          <a:stretch>
            <a:fillRect/>
          </a:stretch>
        </p:blipFill>
        <p:spPr>
          <a:xfrm>
            <a:off x="849926" y="1346690"/>
            <a:ext cx="8109438" cy="5247542"/>
          </a:xfrm>
        </p:spPr>
      </p:pic>
    </p:spTree>
    <p:extLst>
      <p:ext uri="{BB962C8B-B14F-4D97-AF65-F5344CB8AC3E}">
        <p14:creationId xmlns:p14="http://schemas.microsoft.com/office/powerpoint/2010/main" val="8831700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4294967295"/>
          </p:nvPr>
        </p:nvSpPr>
        <p:spPr bwMode="auto">
          <a:xfrm>
            <a:off x="6561993" y="6179531"/>
            <a:ext cx="1771650" cy="337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ctr"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algn="l" eaLnBrk="1" hangingPunct="1"/>
            <a:endParaRPr lang="en-US" altLang="en-US">
              <a:cs typeface="Arial" pitchFamily="34" charset="0"/>
            </a:endParaRPr>
          </a:p>
        </p:txBody>
      </p:sp>
      <p:sp>
        <p:nvSpPr>
          <p:cNvPr id="57347" name="Title 1"/>
          <p:cNvSpPr>
            <a:spLocks noGrp="1"/>
          </p:cNvSpPr>
          <p:nvPr>
            <p:ph type="title" idx="4294967295"/>
          </p:nvPr>
        </p:nvSpPr>
        <p:spPr>
          <a:xfrm>
            <a:off x="983275" y="504095"/>
            <a:ext cx="7020657" cy="747346"/>
          </a:xfrm>
          <a:prstGeom prst="rect">
            <a:avLst/>
          </a:prstGeom>
        </p:spPr>
        <p:txBody>
          <a:bodyPr>
            <a:normAutofit fontScale="90000"/>
          </a:bodyPr>
          <a:lstStyle/>
          <a:p>
            <a:pPr>
              <a:defRPr/>
            </a:pPr>
            <a:r>
              <a:rPr lang="en-AU" dirty="0">
                <a:solidFill>
                  <a:schemeClr val="tx1"/>
                </a:solidFill>
              </a:rPr>
              <a:t>Choose Curriculum Strands</a:t>
            </a:r>
            <a:endParaRPr lang="en-US" dirty="0">
              <a:solidFill>
                <a:schemeClr val="tx1"/>
              </a:solidFill>
            </a:endParaRPr>
          </a:p>
        </p:txBody>
      </p:sp>
      <p:pic>
        <p:nvPicPr>
          <p:cNvPr id="18436" name="Picture 5" descr="Figure1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693" y="1318848"/>
            <a:ext cx="8440615" cy="521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484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49218" y="571503"/>
            <a:ext cx="7020658" cy="747346"/>
          </a:xfrm>
        </p:spPr>
        <p:txBody>
          <a:bodyPr>
            <a:normAutofit fontScale="90000"/>
          </a:bodyPr>
          <a:lstStyle/>
          <a:p>
            <a:pPr>
              <a:defRPr/>
            </a:pPr>
            <a:r>
              <a:rPr lang="en-US" dirty="0">
                <a:solidFill>
                  <a:schemeClr val="tx1"/>
                </a:solidFill>
              </a:rPr>
              <a:t>Create a test</a:t>
            </a:r>
          </a:p>
        </p:txBody>
      </p:sp>
      <p:pic>
        <p:nvPicPr>
          <p:cNvPr id="20483" name="Picture 4" descr="7"/>
          <p:cNvPicPr>
            <a:picLocks noGrp="1" noChangeAspect="1" noChangeArrowheads="1"/>
          </p:cNvPicPr>
          <p:nvPr>
            <p:ph type="body" idx="1"/>
          </p:nvPr>
        </p:nvPicPr>
        <p:blipFill>
          <a:blip r:embed="rId3" cstate="email">
            <a:extLst>
              <a:ext uri="{28A0092B-C50C-407E-A947-70E740481C1C}">
                <a14:useLocalDpi xmlns:a14="http://schemas.microsoft.com/office/drawing/2010/main" val="0"/>
              </a:ext>
            </a:extLst>
          </a:blip>
          <a:srcRect/>
          <a:stretch>
            <a:fillRect/>
          </a:stretch>
        </p:blipFill>
        <p:spPr>
          <a:xfrm>
            <a:off x="517281" y="1434615"/>
            <a:ext cx="8275026" cy="4954465"/>
          </a:xfrm>
        </p:spPr>
      </p:pic>
    </p:spTree>
    <p:extLst>
      <p:ext uri="{BB962C8B-B14F-4D97-AF65-F5344CB8AC3E}">
        <p14:creationId xmlns:p14="http://schemas.microsoft.com/office/powerpoint/2010/main" val="294978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7159" y="534387"/>
            <a:ext cx="6264275" cy="647438"/>
          </a:xfrm>
          <a:prstGeom prst="rect">
            <a:avLst/>
          </a:prstGeom>
        </p:spPr>
        <p:txBody>
          <a:bodyPr lIns="84379" tIns="42191" rIns="84379" bIns="42191"/>
          <a:lstStyle/>
          <a:p>
            <a:pPr eaLnBrk="0" hangingPunct="0">
              <a:defRPr/>
            </a:pPr>
            <a:r>
              <a:rPr lang="en-NZ" sz="4062" kern="0" dirty="0">
                <a:ea typeface="+mj-ea"/>
                <a:cs typeface="Arial" pitchFamily="34" charset="0"/>
              </a:rPr>
              <a:t>Distribution of effects</a:t>
            </a:r>
            <a:endParaRPr lang="en-US" sz="4062" kern="0" dirty="0">
              <a:ea typeface="+mj-ea"/>
              <a:cs typeface="Arial" pitchFamily="34" charset="0"/>
            </a:endParaRPr>
          </a:p>
        </p:txBody>
      </p:sp>
      <p:graphicFrame>
        <p:nvGraphicFramePr>
          <p:cNvPr id="4" name="Chart 3"/>
          <p:cNvGraphicFramePr>
            <a:graphicFrameLocks noGrp="1"/>
          </p:cNvGraphicFramePr>
          <p:nvPr>
            <p:extLst/>
          </p:nvPr>
        </p:nvGraphicFramePr>
        <p:xfrm>
          <a:off x="-811983" y="1181825"/>
          <a:ext cx="11499124" cy="48227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834910" y="2099622"/>
            <a:ext cx="1895071" cy="348109"/>
          </a:xfrm>
          <a:prstGeom prst="rect">
            <a:avLst/>
          </a:prstGeom>
          <a:noFill/>
        </p:spPr>
        <p:txBody>
          <a:bodyPr wrap="none" rtlCol="0">
            <a:spAutoFit/>
          </a:bodyPr>
          <a:lstStyle/>
          <a:p>
            <a:r>
              <a:rPr lang="en-AU" sz="1662" b="1" dirty="0">
                <a:solidFill>
                  <a:srgbClr val="FF0000"/>
                </a:solidFill>
              </a:rPr>
              <a:t>Hinge point d = .40</a:t>
            </a:r>
          </a:p>
        </p:txBody>
      </p:sp>
      <p:sp>
        <p:nvSpPr>
          <p:cNvPr id="5" name="Up Arrow 4"/>
          <p:cNvSpPr/>
          <p:nvPr/>
        </p:nvSpPr>
        <p:spPr>
          <a:xfrm>
            <a:off x="4572000" y="5708129"/>
            <a:ext cx="531751" cy="8861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Tree>
    <p:extLst>
      <p:ext uri="{BB962C8B-B14F-4D97-AF65-F5344CB8AC3E}">
        <p14:creationId xmlns:p14="http://schemas.microsoft.com/office/powerpoint/2010/main" val="42943678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txBox="1">
            <a:spLocks noGrp="1"/>
          </p:cNvSpPr>
          <p:nvPr/>
        </p:nvSpPr>
        <p:spPr bwMode="auto">
          <a:xfrm>
            <a:off x="1063869" y="6087208"/>
            <a:ext cx="2672862" cy="43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292">
              <a:solidFill>
                <a:srgbClr val="969696"/>
              </a:solidFill>
              <a:latin typeface="Swis721 BT"/>
            </a:endParaRPr>
          </a:p>
        </p:txBody>
      </p:sp>
      <p:sp>
        <p:nvSpPr>
          <p:cNvPr id="60419" name="Title 1"/>
          <p:cNvSpPr>
            <a:spLocks noGrp="1"/>
          </p:cNvSpPr>
          <p:nvPr>
            <p:ph type="title" idx="4294967295"/>
          </p:nvPr>
        </p:nvSpPr>
        <p:spPr>
          <a:xfrm>
            <a:off x="1763688" y="98182"/>
            <a:ext cx="5937738" cy="1254369"/>
          </a:xfrm>
          <a:prstGeom prst="rect">
            <a:avLst/>
          </a:prstGeom>
        </p:spPr>
        <p:txBody>
          <a:bodyPr/>
          <a:lstStyle/>
          <a:p>
            <a:pPr>
              <a:defRPr/>
            </a:pPr>
            <a:r>
              <a:rPr lang="en-AU" dirty="0">
                <a:solidFill>
                  <a:schemeClr val="tx1"/>
                </a:solidFill>
              </a:rPr>
              <a:t>Reporting to Teachers</a:t>
            </a:r>
            <a:endParaRPr lang="en-US" dirty="0">
              <a:solidFill>
                <a:schemeClr val="tx1"/>
              </a:solidFill>
            </a:endParaRPr>
          </a:p>
        </p:txBody>
      </p:sp>
      <p:sp>
        <p:nvSpPr>
          <p:cNvPr id="21508" name="Content Placeholder 2"/>
          <p:cNvSpPr>
            <a:spLocks noGrp="1"/>
          </p:cNvSpPr>
          <p:nvPr>
            <p:ph idx="4294967295"/>
          </p:nvPr>
        </p:nvSpPr>
        <p:spPr>
          <a:xfrm>
            <a:off x="773723" y="1630974"/>
            <a:ext cx="7596554" cy="4177811"/>
          </a:xfrm>
          <a:prstGeom prst="rect">
            <a:avLst/>
          </a:prstGeom>
        </p:spPr>
        <p:txBody>
          <a:bodyPr/>
          <a:lstStyle/>
          <a:p>
            <a:pPr eaLnBrk="1" hangingPunct="1"/>
            <a:endParaRPr lang="en-US" altLang="en-US"/>
          </a:p>
        </p:txBody>
      </p:sp>
      <p:pic>
        <p:nvPicPr>
          <p:cNvPr id="21509"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t="12984" b="2785"/>
          <a:stretch>
            <a:fillRect/>
          </a:stretch>
        </p:blipFill>
        <p:spPr bwMode="auto">
          <a:xfrm>
            <a:off x="351693" y="1318849"/>
            <a:ext cx="8440615" cy="529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9687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p:cNvSpPr>
            <a:spLocks noGrp="1"/>
          </p:cNvSpPr>
          <p:nvPr>
            <p:ph type="ftr" sz="quarter" idx="4294967295"/>
          </p:nvPr>
        </p:nvSpPr>
        <p:spPr bwMode="auto">
          <a:xfrm>
            <a:off x="6561993" y="6179531"/>
            <a:ext cx="1771650" cy="337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ctr"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algn="l" eaLnBrk="1" hangingPunct="1"/>
            <a:endParaRPr lang="en-US" altLang="en-US">
              <a:cs typeface="Arial" pitchFamily="34" charset="0"/>
            </a:endParaRPr>
          </a:p>
        </p:txBody>
      </p:sp>
      <p:pic>
        <p:nvPicPr>
          <p:cNvPr id="2253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2710" y="4492872"/>
            <a:ext cx="4254012" cy="210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93" y="1301265"/>
            <a:ext cx="8423031" cy="518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1513743" y="637443"/>
            <a:ext cx="6182457"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NZ" altLang="en-US" sz="2954"/>
              <a:t>School level Report</a:t>
            </a:r>
          </a:p>
        </p:txBody>
      </p:sp>
    </p:spTree>
    <p:extLst>
      <p:ext uri="{BB962C8B-B14F-4D97-AF65-F5344CB8AC3E}">
        <p14:creationId xmlns:p14="http://schemas.microsoft.com/office/powerpoint/2010/main" val="32611292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4294967295"/>
          </p:nvPr>
        </p:nvSpPr>
        <p:spPr bwMode="auto">
          <a:xfrm>
            <a:off x="6561993" y="6179531"/>
            <a:ext cx="1771650" cy="337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ctr"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algn="l" eaLnBrk="1" hangingPunct="1"/>
            <a:endParaRPr lang="en-US" altLang="en-US">
              <a:cs typeface="Arial" pitchFamily="34" charset="0"/>
            </a:endParaRPr>
          </a:p>
        </p:txBody>
      </p:sp>
      <p:sp>
        <p:nvSpPr>
          <p:cNvPr id="62467" name="Title 1"/>
          <p:cNvSpPr>
            <a:spLocks noGrp="1"/>
          </p:cNvSpPr>
          <p:nvPr>
            <p:ph type="title" idx="4294967295"/>
          </p:nvPr>
        </p:nvSpPr>
        <p:spPr>
          <a:xfrm>
            <a:off x="971600" y="332656"/>
            <a:ext cx="7020658" cy="747346"/>
          </a:xfrm>
          <a:prstGeom prst="rect">
            <a:avLst/>
          </a:prstGeom>
        </p:spPr>
        <p:txBody>
          <a:bodyPr>
            <a:normAutofit fontScale="90000"/>
          </a:bodyPr>
          <a:lstStyle/>
          <a:p>
            <a:pPr>
              <a:defRPr/>
            </a:pPr>
            <a:r>
              <a:rPr lang="en-AU" dirty="0">
                <a:solidFill>
                  <a:schemeClr val="tx1"/>
                </a:solidFill>
              </a:rPr>
              <a:t>Individual Learning Pathways</a:t>
            </a:r>
            <a:endParaRPr lang="en-US" dirty="0">
              <a:solidFill>
                <a:schemeClr val="tx1"/>
              </a:solidFill>
            </a:endParaRPr>
          </a:p>
        </p:txBody>
      </p:sp>
      <p:pic>
        <p:nvPicPr>
          <p:cNvPr id="4" name="Picture 4"/>
          <p:cNvPicPr>
            <a:picLocks noChangeAspect="1" noChangeArrowheads="1"/>
          </p:cNvPicPr>
          <p:nvPr/>
        </p:nvPicPr>
        <p:blipFill>
          <a:blip r:embed="rId3"/>
          <a:srcRect/>
          <a:stretch>
            <a:fillRect/>
          </a:stretch>
        </p:blipFill>
        <p:spPr bwMode="auto">
          <a:xfrm>
            <a:off x="220820" y="1080002"/>
            <a:ext cx="8671660" cy="5514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8856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4294967295"/>
          </p:nvPr>
        </p:nvSpPr>
        <p:spPr bwMode="auto">
          <a:xfrm>
            <a:off x="6561993" y="6179529"/>
            <a:ext cx="1771650" cy="337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ctr" anchorCtr="0" compatLnSpc="1">
            <a:prstTxWarp prst="textNoShape">
              <a:avLst/>
            </a:prstTxWarp>
          </a:bodyPr>
          <a:lstStyle>
            <a:lvl1pPr eaLnBrk="0" hangingPunct="0">
              <a:defRPr>
                <a:solidFill>
                  <a:schemeClr val="tx1"/>
                </a:solidFill>
                <a:latin typeface="Arial" panose="020B0604020202020204" pitchFamily="34" charset="0"/>
              </a:defRPr>
            </a:lvl1pPr>
            <a:lvl2pPr marL="685817" indent="-263776" eaLnBrk="0" hangingPunct="0">
              <a:defRPr>
                <a:solidFill>
                  <a:schemeClr val="tx1"/>
                </a:solidFill>
                <a:latin typeface="Arial" panose="020B0604020202020204" pitchFamily="34" charset="0"/>
              </a:defRPr>
            </a:lvl2pPr>
            <a:lvl3pPr marL="1055103" indent="-211021" eaLnBrk="0" hangingPunct="0">
              <a:defRPr>
                <a:solidFill>
                  <a:schemeClr val="tx1"/>
                </a:solidFill>
                <a:latin typeface="Arial" panose="020B0604020202020204" pitchFamily="34" charset="0"/>
              </a:defRPr>
            </a:lvl3pPr>
            <a:lvl4pPr marL="1477145" indent="-211021" eaLnBrk="0" hangingPunct="0">
              <a:defRPr>
                <a:solidFill>
                  <a:schemeClr val="tx1"/>
                </a:solidFill>
                <a:latin typeface="Arial" panose="020B0604020202020204" pitchFamily="34" charset="0"/>
              </a:defRPr>
            </a:lvl4pPr>
            <a:lvl5pPr marL="1899186" indent="-211021" eaLnBrk="0" hangingPunct="0">
              <a:defRPr>
                <a:solidFill>
                  <a:schemeClr val="tx1"/>
                </a:solidFill>
                <a:latin typeface="Arial" panose="020B0604020202020204" pitchFamily="34" charset="0"/>
              </a:defRPr>
            </a:lvl5pPr>
            <a:lvl6pPr marL="2321227" indent="-211021" eaLnBrk="0" fontAlgn="base" hangingPunct="0">
              <a:spcBef>
                <a:spcPct val="0"/>
              </a:spcBef>
              <a:spcAft>
                <a:spcPct val="0"/>
              </a:spcAft>
              <a:defRPr>
                <a:solidFill>
                  <a:schemeClr val="tx1"/>
                </a:solidFill>
                <a:latin typeface="Arial" panose="020B0604020202020204" pitchFamily="34" charset="0"/>
              </a:defRPr>
            </a:lvl6pPr>
            <a:lvl7pPr marL="2743269" indent="-211021" eaLnBrk="0" fontAlgn="base" hangingPunct="0">
              <a:spcBef>
                <a:spcPct val="0"/>
              </a:spcBef>
              <a:spcAft>
                <a:spcPct val="0"/>
              </a:spcAft>
              <a:defRPr>
                <a:solidFill>
                  <a:schemeClr val="tx1"/>
                </a:solidFill>
                <a:latin typeface="Arial" panose="020B0604020202020204" pitchFamily="34" charset="0"/>
              </a:defRPr>
            </a:lvl7pPr>
            <a:lvl8pPr marL="3165310" indent="-211021" eaLnBrk="0" fontAlgn="base" hangingPunct="0">
              <a:spcBef>
                <a:spcPct val="0"/>
              </a:spcBef>
              <a:spcAft>
                <a:spcPct val="0"/>
              </a:spcAft>
              <a:defRPr>
                <a:solidFill>
                  <a:schemeClr val="tx1"/>
                </a:solidFill>
                <a:latin typeface="Arial" panose="020B0604020202020204" pitchFamily="34" charset="0"/>
              </a:defRPr>
            </a:lvl8pPr>
            <a:lvl9pPr marL="3587351" indent="-211021"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smtClean="0">
              <a:cs typeface="Arial" panose="020B0604020202020204" pitchFamily="34" charset="0"/>
            </a:endParaRPr>
          </a:p>
        </p:txBody>
      </p:sp>
      <p:sp>
        <p:nvSpPr>
          <p:cNvPr id="63491" name="Title 1"/>
          <p:cNvSpPr>
            <a:spLocks noGrp="1"/>
          </p:cNvSpPr>
          <p:nvPr>
            <p:ph type="title" idx="4294967295"/>
          </p:nvPr>
        </p:nvSpPr>
        <p:spPr>
          <a:xfrm>
            <a:off x="750244" y="332656"/>
            <a:ext cx="7020657" cy="747346"/>
          </a:xfrm>
          <a:prstGeom prst="rect">
            <a:avLst/>
          </a:prstGeom>
        </p:spPr>
        <p:txBody>
          <a:bodyPr>
            <a:normAutofit fontScale="90000"/>
          </a:bodyPr>
          <a:lstStyle/>
          <a:p>
            <a:pPr>
              <a:defRPr/>
            </a:pPr>
            <a:r>
              <a:rPr lang="en-AU" dirty="0" smtClean="0">
                <a:solidFill>
                  <a:schemeClr val="tx1"/>
                </a:solidFill>
              </a:rPr>
              <a:t>Curriculum Level Report</a:t>
            </a:r>
            <a:endParaRPr lang="en-US" dirty="0" smtClean="0">
              <a:solidFill>
                <a:schemeClr val="tx1"/>
              </a:solidFill>
            </a:endParaRPr>
          </a:p>
        </p:txBody>
      </p:sp>
      <p:pic>
        <p:nvPicPr>
          <p:cNvPr id="2560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590" y="1080001"/>
            <a:ext cx="8582873" cy="561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331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4102" r="41319"/>
          <a:stretch>
            <a:fillRect/>
          </a:stretch>
        </p:blipFill>
        <p:spPr bwMode="auto">
          <a:xfrm>
            <a:off x="4835773" y="1450717"/>
            <a:ext cx="3710565" cy="41911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5539" name="Title 1"/>
          <p:cNvSpPr>
            <a:spLocks noGrp="1"/>
          </p:cNvSpPr>
          <p:nvPr>
            <p:ph type="title" idx="4294967295"/>
          </p:nvPr>
        </p:nvSpPr>
        <p:spPr>
          <a:xfrm>
            <a:off x="773723" y="517281"/>
            <a:ext cx="7596554" cy="1055077"/>
          </a:xfrm>
          <a:prstGeom prst="rect">
            <a:avLst/>
          </a:prstGeom>
        </p:spPr>
        <p:txBody>
          <a:bodyPr/>
          <a:lstStyle/>
          <a:p>
            <a:pPr>
              <a:defRPr/>
            </a:pPr>
            <a:r>
              <a:rPr lang="en-AU" smtClean="0">
                <a:solidFill>
                  <a:schemeClr val="tx1"/>
                </a:solidFill>
              </a:rPr>
              <a:t>What Next Report</a:t>
            </a:r>
            <a:endParaRPr lang="en-US" smtClean="0">
              <a:solidFill>
                <a:schemeClr val="tx1"/>
              </a:solidFill>
            </a:endParaRPr>
          </a:p>
        </p:txBody>
      </p:sp>
      <p:pic>
        <p:nvPicPr>
          <p:cNvPr id="4" name="Picture 3"/>
          <p:cNvPicPr>
            <a:picLocks noChangeAspect="1" noChangeArrowheads="1"/>
          </p:cNvPicPr>
          <p:nvPr/>
        </p:nvPicPr>
        <p:blipFill>
          <a:blip r:embed="rId4" cstate="print"/>
          <a:srcRect/>
          <a:stretch>
            <a:fillRect/>
          </a:stretch>
        </p:blipFill>
        <p:spPr bwMode="auto">
          <a:xfrm>
            <a:off x="351692" y="1714489"/>
            <a:ext cx="5077564" cy="37026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423143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60" y="1594078"/>
            <a:ext cx="7886700" cy="994172"/>
          </a:xfrm>
        </p:spPr>
        <p:txBody>
          <a:bodyPr/>
          <a:lstStyle/>
          <a:p>
            <a:pPr algn="l"/>
            <a:r>
              <a:rPr lang="en-NZ" dirty="0"/>
              <a:t>To DIE for: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186" y="857250"/>
            <a:ext cx="6330462" cy="5143500"/>
          </a:xfrm>
          <a:prstGeom prst="rect">
            <a:avLst/>
          </a:prstGeom>
        </p:spPr>
      </p:pic>
      <p:sp>
        <p:nvSpPr>
          <p:cNvPr id="6" name="Content Placeholder 2"/>
          <p:cNvSpPr txBox="1">
            <a:spLocks/>
          </p:cNvSpPr>
          <p:nvPr/>
        </p:nvSpPr>
        <p:spPr>
          <a:xfrm>
            <a:off x="6579142" y="1535465"/>
            <a:ext cx="2342121" cy="681662"/>
          </a:xfrm>
          <a:prstGeom prst="rect">
            <a:avLst/>
          </a:prstGeom>
        </p:spPr>
        <p:txBody>
          <a:bodyPr lIns="68580" tIns="34290" rIns="68580" bIns="3429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Arial"/>
                <a:ea typeface="+mn-ea"/>
                <a:cs typeface="Arial"/>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Arial"/>
                <a:ea typeface="+mn-ea"/>
                <a:cs typeface="Arial"/>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Arial"/>
                <a:ea typeface="+mn-ea"/>
                <a:cs typeface="Arial"/>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Arial"/>
                <a:ea typeface="+mn-ea"/>
                <a:cs typeface="Arial"/>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Arial"/>
                <a:ea typeface="+mn-ea"/>
                <a:cs typeface="Arial"/>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buNone/>
            </a:pPr>
            <a:r>
              <a:rPr lang="en-NZ" sz="4000" b="1" dirty="0"/>
              <a:t>D</a:t>
            </a:r>
            <a:r>
              <a:rPr lang="en-NZ" sz="4000" dirty="0"/>
              <a:t>iagnose</a:t>
            </a:r>
          </a:p>
        </p:txBody>
      </p:sp>
      <p:sp>
        <p:nvSpPr>
          <p:cNvPr id="5" name="TextBox 4"/>
          <p:cNvSpPr txBox="1"/>
          <p:nvPr/>
        </p:nvSpPr>
        <p:spPr>
          <a:xfrm>
            <a:off x="1907704" y="4651691"/>
            <a:ext cx="3355900" cy="707886"/>
          </a:xfrm>
          <a:prstGeom prst="rect">
            <a:avLst/>
          </a:prstGeom>
          <a:noFill/>
        </p:spPr>
        <p:txBody>
          <a:bodyPr wrap="square" rtlCol="0">
            <a:spAutoFit/>
          </a:bodyPr>
          <a:lstStyle/>
          <a:p>
            <a:r>
              <a:rPr lang="en-NZ" sz="4000" b="1" dirty="0">
                <a:latin typeface="Arial" panose="020B0604020202020204" pitchFamily="34" charset="0"/>
                <a:cs typeface="Arial" panose="020B0604020202020204" pitchFamily="34" charset="0"/>
              </a:rPr>
              <a:t>E</a:t>
            </a:r>
            <a:r>
              <a:rPr lang="en-NZ" sz="4000" dirty="0">
                <a:latin typeface="Arial" panose="020B0604020202020204" pitchFamily="34" charset="0"/>
                <a:cs typeface="Arial" panose="020B0604020202020204" pitchFamily="34" charset="0"/>
              </a:rPr>
              <a:t>valuate</a:t>
            </a:r>
          </a:p>
        </p:txBody>
      </p:sp>
      <p:sp>
        <p:nvSpPr>
          <p:cNvPr id="3" name="Content Placeholder 2"/>
          <p:cNvSpPr>
            <a:spLocks noGrp="1"/>
          </p:cNvSpPr>
          <p:nvPr>
            <p:ph idx="1"/>
          </p:nvPr>
        </p:nvSpPr>
        <p:spPr>
          <a:xfrm>
            <a:off x="2280526" y="3538632"/>
            <a:ext cx="4523256" cy="846889"/>
          </a:xfrm>
        </p:spPr>
        <p:txBody>
          <a:bodyPr>
            <a:normAutofit/>
          </a:bodyPr>
          <a:lstStyle/>
          <a:p>
            <a:pPr marL="0" indent="0">
              <a:buNone/>
            </a:pPr>
            <a:r>
              <a:rPr lang="en-NZ" sz="4000" b="1" dirty="0"/>
              <a:t>Implement</a:t>
            </a:r>
          </a:p>
        </p:txBody>
      </p:sp>
      <p:sp>
        <p:nvSpPr>
          <p:cNvPr id="7" name="Oval 6"/>
          <p:cNvSpPr/>
          <p:nvPr/>
        </p:nvSpPr>
        <p:spPr>
          <a:xfrm>
            <a:off x="420039" y="378696"/>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7</a:t>
            </a:r>
          </a:p>
        </p:txBody>
      </p:sp>
      <p:sp>
        <p:nvSpPr>
          <p:cNvPr id="8" name="Content Placeholder 2"/>
          <p:cNvSpPr txBox="1">
            <a:spLocks/>
          </p:cNvSpPr>
          <p:nvPr/>
        </p:nvSpPr>
        <p:spPr>
          <a:xfrm>
            <a:off x="2771800" y="2620646"/>
            <a:ext cx="4523256" cy="84688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NZ" sz="4000" b="1" dirty="0" smtClean="0"/>
              <a:t>Interventions</a:t>
            </a:r>
            <a:endParaRPr lang="en-NZ" sz="4000" dirty="0"/>
          </a:p>
        </p:txBody>
      </p:sp>
      <p:sp>
        <p:nvSpPr>
          <p:cNvPr id="9" name="TextBox 8"/>
          <p:cNvSpPr txBox="1"/>
          <p:nvPr/>
        </p:nvSpPr>
        <p:spPr>
          <a:xfrm rot="19882222">
            <a:off x="-94954" y="2736433"/>
            <a:ext cx="3688448" cy="461665"/>
          </a:xfrm>
          <a:prstGeom prst="rect">
            <a:avLst/>
          </a:prstGeom>
          <a:noFill/>
        </p:spPr>
        <p:txBody>
          <a:bodyPr wrap="square" rtlCol="0">
            <a:spAutoFit/>
          </a:bodyPr>
          <a:lstStyle/>
          <a:p>
            <a:r>
              <a:rPr lang="en-AU" sz="2400" b="1" dirty="0" smtClean="0">
                <a:solidFill>
                  <a:srgbClr val="FF0000"/>
                </a:solidFill>
              </a:rPr>
              <a:t>Teachers are to DIIE for</a:t>
            </a:r>
            <a:endParaRPr lang="en-AU" sz="2400" b="1" dirty="0">
              <a:solidFill>
                <a:srgbClr val="FF0000"/>
              </a:solidFill>
            </a:endParaRPr>
          </a:p>
        </p:txBody>
      </p:sp>
    </p:spTree>
    <p:extLst>
      <p:ext uri="{BB962C8B-B14F-4D97-AF65-F5344CB8AC3E}">
        <p14:creationId xmlns:p14="http://schemas.microsoft.com/office/powerpoint/2010/main" val="41661865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pic>
        <p:nvPicPr>
          <p:cNvPr id="39940" name="Picture 4" descr="Image result for prog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3"/>
            <a:ext cx="9144000" cy="74388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53605" y="1203095"/>
            <a:ext cx="4932918" cy="774058"/>
          </a:xfrm>
          <a:prstGeom prst="rect">
            <a:avLst/>
          </a:prstGeom>
        </p:spPr>
        <p:txBody>
          <a:bodyPr wrap="square">
            <a:spAutoFit/>
          </a:bodyPr>
          <a:lstStyle/>
          <a:p>
            <a:r>
              <a:rPr lang="en-AU" sz="2215" b="1" dirty="0"/>
              <a:t>I work with other teachers to develop common conceptions of progress</a:t>
            </a:r>
            <a:endParaRPr lang="en-AU" sz="2215" dirty="0"/>
          </a:p>
        </p:txBody>
      </p:sp>
      <p:sp>
        <p:nvSpPr>
          <p:cNvPr id="6" name="Oval 5"/>
          <p:cNvSpPr/>
          <p:nvPr/>
        </p:nvSpPr>
        <p:spPr>
          <a:xfrm>
            <a:off x="5957430" y="300947"/>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7444269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5-Steps-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01008"/>
            <a:ext cx="8064896"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9776477">
            <a:off x="325222" y="2452128"/>
            <a:ext cx="2376264" cy="646331"/>
          </a:xfrm>
          <a:prstGeom prst="rect">
            <a:avLst/>
          </a:prstGeom>
          <a:noFill/>
        </p:spPr>
        <p:txBody>
          <a:bodyPr wrap="square" rtlCol="0">
            <a:spAutoFit/>
          </a:bodyPr>
          <a:lstStyle/>
          <a:p>
            <a:r>
              <a:rPr lang="en-AU" b="1" dirty="0"/>
              <a:t>Construct narrative of impact</a:t>
            </a:r>
          </a:p>
        </p:txBody>
      </p:sp>
      <p:sp>
        <p:nvSpPr>
          <p:cNvPr id="8" name="TextBox 7"/>
          <p:cNvSpPr txBox="1"/>
          <p:nvPr/>
        </p:nvSpPr>
        <p:spPr>
          <a:xfrm rot="19791361">
            <a:off x="1584401" y="2756559"/>
            <a:ext cx="2376264" cy="369332"/>
          </a:xfrm>
          <a:prstGeom prst="rect">
            <a:avLst/>
          </a:prstGeom>
          <a:noFill/>
        </p:spPr>
        <p:txBody>
          <a:bodyPr wrap="square" rtlCol="0">
            <a:spAutoFit/>
          </a:bodyPr>
          <a:lstStyle/>
          <a:p>
            <a:r>
              <a:rPr lang="en-AU" b="1" dirty="0"/>
              <a:t>Build trust</a:t>
            </a:r>
          </a:p>
        </p:txBody>
      </p:sp>
      <p:sp>
        <p:nvSpPr>
          <p:cNvPr id="9" name="TextBox 8"/>
          <p:cNvSpPr txBox="1"/>
          <p:nvPr/>
        </p:nvSpPr>
        <p:spPr>
          <a:xfrm rot="19892703">
            <a:off x="2960652" y="1671718"/>
            <a:ext cx="4386513" cy="880369"/>
          </a:xfrm>
          <a:prstGeom prst="rect">
            <a:avLst/>
          </a:prstGeom>
          <a:noFill/>
        </p:spPr>
        <p:txBody>
          <a:bodyPr wrap="square" rtlCol="0">
            <a:spAutoFit/>
          </a:bodyPr>
          <a:lstStyle/>
          <a:p>
            <a:pPr marL="0" lvl="1">
              <a:lnSpc>
                <a:spcPct val="150000"/>
              </a:lnSpc>
            </a:pPr>
            <a:r>
              <a:rPr lang="en-AU" b="1" dirty="0"/>
              <a:t>Moving from “plans &amp; good intentions” to “purposeful practice” for all</a:t>
            </a:r>
          </a:p>
        </p:txBody>
      </p:sp>
      <p:sp>
        <p:nvSpPr>
          <p:cNvPr id="10" name="TextBox 9"/>
          <p:cNvSpPr txBox="1"/>
          <p:nvPr/>
        </p:nvSpPr>
        <p:spPr>
          <a:xfrm rot="19825593">
            <a:off x="4896036" y="2775293"/>
            <a:ext cx="2376264" cy="646331"/>
          </a:xfrm>
          <a:prstGeom prst="rect">
            <a:avLst/>
          </a:prstGeom>
          <a:noFill/>
        </p:spPr>
        <p:txBody>
          <a:bodyPr wrap="square" rtlCol="0">
            <a:spAutoFit/>
          </a:bodyPr>
          <a:lstStyle/>
          <a:p>
            <a:r>
              <a:rPr lang="en-AU" b="1" dirty="0"/>
              <a:t>Ensuring all are involved</a:t>
            </a:r>
          </a:p>
        </p:txBody>
      </p:sp>
      <p:sp>
        <p:nvSpPr>
          <p:cNvPr id="11" name="TextBox 10"/>
          <p:cNvSpPr txBox="1"/>
          <p:nvPr/>
        </p:nvSpPr>
        <p:spPr>
          <a:xfrm rot="19972541">
            <a:off x="6570089" y="2618059"/>
            <a:ext cx="2376264" cy="646331"/>
          </a:xfrm>
          <a:prstGeom prst="rect">
            <a:avLst/>
          </a:prstGeom>
          <a:noFill/>
        </p:spPr>
        <p:txBody>
          <a:bodyPr wrap="square" rtlCol="0">
            <a:spAutoFit/>
          </a:bodyPr>
          <a:lstStyle/>
          <a:p>
            <a:r>
              <a:rPr lang="en-AU" b="1" dirty="0"/>
              <a:t>Joint ownership of all students, all successes</a:t>
            </a:r>
          </a:p>
        </p:txBody>
      </p:sp>
      <p:sp>
        <p:nvSpPr>
          <p:cNvPr id="12" name="TextBox 11"/>
          <p:cNvSpPr txBox="1"/>
          <p:nvPr/>
        </p:nvSpPr>
        <p:spPr>
          <a:xfrm>
            <a:off x="251520" y="404664"/>
            <a:ext cx="8712968" cy="769441"/>
          </a:xfrm>
          <a:prstGeom prst="rect">
            <a:avLst/>
          </a:prstGeom>
          <a:noFill/>
        </p:spPr>
        <p:txBody>
          <a:bodyPr wrap="square" rtlCol="0">
            <a:spAutoFit/>
          </a:bodyPr>
          <a:lstStyle/>
          <a:p>
            <a:r>
              <a:rPr lang="en-AU" sz="2200" dirty="0">
                <a:solidFill>
                  <a:schemeClr val="bg1"/>
                </a:solidFill>
              </a:rPr>
              <a:t>School leaders that legitimate, support, and esteem collective efficacy</a:t>
            </a:r>
          </a:p>
          <a:p>
            <a:endParaRPr lang="en-AU" sz="2200" dirty="0">
              <a:solidFill>
                <a:schemeClr val="bg1"/>
              </a:solidFill>
            </a:endParaRPr>
          </a:p>
        </p:txBody>
      </p:sp>
      <p:sp>
        <p:nvSpPr>
          <p:cNvPr id="13" name="Oval 12"/>
          <p:cNvSpPr/>
          <p:nvPr/>
        </p:nvSpPr>
        <p:spPr>
          <a:xfrm>
            <a:off x="7347225" y="858081"/>
            <a:ext cx="1329231" cy="1329231"/>
          </a:xfrm>
          <a:prstGeom prst="ellipse">
            <a:avLst/>
          </a:prstGeom>
          <a:solidFill>
            <a:srgbClr val="89C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92" b="1" dirty="0">
                <a:solidFill>
                  <a:schemeClr val="bg1"/>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5478653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745660"/>
            <a:ext cx="4032448" cy="4534575"/>
          </a:xfrm>
          <a:prstGeom prst="rect">
            <a:avLst/>
          </a:prstGeom>
        </p:spPr>
        <p:txBody>
          <a:bodyPr wrap="square">
            <a:spAutoFit/>
          </a:bodyPr>
          <a:lstStyle/>
          <a:p>
            <a:pPr>
              <a:lnSpc>
                <a:spcPct val="200000"/>
              </a:lnSpc>
              <a:spcAft>
                <a:spcPts val="1000"/>
              </a:spcAft>
            </a:pPr>
            <a:r>
              <a:rPr lang="en-AU" sz="2800" b="1" dirty="0">
                <a:solidFill>
                  <a:srgbClr val="000000"/>
                </a:solidFill>
                <a:latin typeface="Calibri" panose="020F0502020204030204" pitchFamily="34" charset="0"/>
                <a:ea typeface="Calibri" panose="020F0502020204030204" pitchFamily="34" charset="0"/>
              </a:rPr>
              <a:t>LEADS TO</a:t>
            </a:r>
            <a:r>
              <a:rPr lang="en-AU" b="1" dirty="0">
                <a:solidFill>
                  <a:srgbClr val="000000"/>
                </a:solidFill>
                <a:latin typeface="Calibri" panose="020F0502020204030204" pitchFamily="34" charset="0"/>
                <a:ea typeface="Calibri" panose="020F0502020204030204" pitchFamily="34" charset="0"/>
              </a:rPr>
              <a:t>: </a:t>
            </a:r>
          </a:p>
          <a:p>
            <a:pPr>
              <a:lnSpc>
                <a:spcPct val="200000"/>
              </a:lnSpc>
              <a:spcAft>
                <a:spcPts val="1000"/>
              </a:spcAft>
            </a:pPr>
            <a:r>
              <a:rPr lang="en-AU" b="1" dirty="0">
                <a:solidFill>
                  <a:srgbClr val="000000"/>
                </a:solidFill>
                <a:latin typeface="Calibri" panose="020F0502020204030204" pitchFamily="34" charset="0"/>
                <a:ea typeface="Calibri" panose="020F0502020204030204" pitchFamily="34" charset="0"/>
              </a:rPr>
              <a:t> </a:t>
            </a:r>
            <a:endParaRPr lang="en-AU" dirty="0">
              <a:solidFill>
                <a:srgbClr val="000000"/>
              </a:solidFill>
              <a:latin typeface="Times New Roman" panose="02020603050405020304" pitchFamily="18" charset="0"/>
              <a:ea typeface="Calibri" panose="020F0502020204030204" pitchFamily="34" charset="0"/>
            </a:endParaRPr>
          </a:p>
          <a:p>
            <a:pPr>
              <a:lnSpc>
                <a:spcPct val="200000"/>
              </a:lnSpc>
              <a:spcAft>
                <a:spcPts val="1000"/>
              </a:spcAft>
            </a:pPr>
            <a:r>
              <a:rPr lang="en-AU" b="1" dirty="0">
                <a:solidFill>
                  <a:srgbClr val="000000"/>
                </a:solidFill>
                <a:latin typeface="Calibri" panose="020F0502020204030204" pitchFamily="34" charset="0"/>
                <a:ea typeface="Calibri" panose="020F0502020204030204" pitchFamily="34" charset="0"/>
              </a:rPr>
              <a:t>Collective efficacy</a:t>
            </a:r>
            <a:r>
              <a:rPr lang="en-AU" dirty="0">
                <a:solidFill>
                  <a:srgbClr val="000000"/>
                </a:solidFill>
                <a:latin typeface="Calibri" panose="020F0502020204030204" pitchFamily="34" charset="0"/>
                <a:ea typeface="Calibri" panose="020F0502020204030204" pitchFamily="34" charset="0"/>
              </a:rPr>
              <a:t> - </a:t>
            </a: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“a group’s shared belief in the conjoint capabilities to organize and execute the courses of action required </a:t>
            </a:r>
            <a:r>
              <a:rPr lang="en-AU" dirty="0">
                <a:solidFill>
                  <a:srgbClr val="000000"/>
                </a:solidFill>
                <a:latin typeface="Calibri" panose="020F0502020204030204" pitchFamily="34" charset="0"/>
                <a:ea typeface="Calibri" panose="020F0502020204030204" pitchFamily="34" charset="0"/>
              </a:rPr>
              <a:t>producing</a:t>
            </a:r>
            <a:r>
              <a:rPr lang="en-AU" dirty="0">
                <a:solidFill>
                  <a:srgbClr val="000000"/>
                </a:solidFill>
                <a:latin typeface="Calibri" panose="020F0502020204030204" pitchFamily="34" charset="0"/>
                <a:ea typeface="Calibri" panose="020F0502020204030204" pitchFamily="34" charset="0"/>
                <a:cs typeface="Cambria" panose="02040503050406030204" pitchFamily="18" charset="0"/>
              </a:rPr>
              <a:t> given levels of attainment” (Bandura, 1997, p. 477)</a:t>
            </a:r>
            <a:endParaRPr lang="en-AU" dirty="0">
              <a:solidFill>
                <a:srgbClr val="000000"/>
              </a:solidFill>
              <a:latin typeface="Times New Roman" panose="02020603050405020304" pitchFamily="18" charset="0"/>
              <a:ea typeface="Calibri" panose="020F0502020204030204" pitchFamily="34" charset="0"/>
            </a:endParaRPr>
          </a:p>
        </p:txBody>
      </p:sp>
      <p:sp>
        <p:nvSpPr>
          <p:cNvPr id="4" name="AutoShape 2" descr="Image result for &quot;LEADS TO&quot;"/>
          <p:cNvSpPr>
            <a:spLocks noChangeAspect="1" noChangeArrowheads="1"/>
          </p:cNvSpPr>
          <p:nvPr/>
        </p:nvSpPr>
        <p:spPr bwMode="auto">
          <a:xfrm>
            <a:off x="1762125" y="1557338"/>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5366" name="Picture 6" descr="Image result for &quot;LEADS T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214974"/>
            <a:ext cx="5004048" cy="445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190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orthern territory"/>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128" r="5128"/>
          <a:stretch>
            <a:fillRect/>
          </a:stretch>
        </p:blipFill>
        <p:spPr bwMode="auto">
          <a:xfrm>
            <a:off x="0" y="0"/>
            <a:ext cx="3491880" cy="26189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rthern terri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760"/>
            <a:ext cx="41010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quot;northern territory&quot;+ &quot;remote school&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21" y="3573016"/>
            <a:ext cx="4217309" cy="280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66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087839"/>
          </a:xfrm>
          <a:prstGeom prst="rect">
            <a:avLst/>
          </a:prstGeom>
          <a:solidFill>
            <a:srgbClr val="37ADEC"/>
          </a:solidFill>
        </p:spPr>
      </p:pic>
      <p:sp>
        <p:nvSpPr>
          <p:cNvPr id="3" name="TextBox 2"/>
          <p:cNvSpPr txBox="1"/>
          <p:nvPr/>
        </p:nvSpPr>
        <p:spPr>
          <a:xfrm>
            <a:off x="-85730" y="85725"/>
            <a:ext cx="3186115" cy="5973539"/>
          </a:xfrm>
          <a:prstGeom prst="rect">
            <a:avLst/>
          </a:prstGeom>
          <a:solidFill>
            <a:schemeClr val="bg1"/>
          </a:solidFill>
        </p:spPr>
        <p:txBody>
          <a:bodyPr wrap="square" rtlCol="0">
            <a:spAutoFit/>
          </a:bodyPr>
          <a:lstStyle/>
          <a:p>
            <a:endParaRPr lang="en-AU" dirty="0"/>
          </a:p>
        </p:txBody>
      </p:sp>
      <p:sp>
        <p:nvSpPr>
          <p:cNvPr id="4" name="TextBox 3"/>
          <p:cNvSpPr txBox="1"/>
          <p:nvPr/>
        </p:nvSpPr>
        <p:spPr>
          <a:xfrm>
            <a:off x="7915275" y="2257425"/>
            <a:ext cx="700088" cy="3801839"/>
          </a:xfrm>
          <a:prstGeom prst="rect">
            <a:avLst/>
          </a:prstGeom>
          <a:solidFill>
            <a:schemeClr val="bg1"/>
          </a:solidFill>
        </p:spPr>
        <p:txBody>
          <a:bodyPr wrap="square" rtlCol="0">
            <a:spAutoFit/>
          </a:bodyPr>
          <a:lstStyle/>
          <a:p>
            <a:endParaRPr lang="en-AU" dirty="0"/>
          </a:p>
        </p:txBody>
      </p:sp>
      <p:sp>
        <p:nvSpPr>
          <p:cNvPr id="5" name="TextBox 4"/>
          <p:cNvSpPr txBox="1"/>
          <p:nvPr/>
        </p:nvSpPr>
        <p:spPr>
          <a:xfrm>
            <a:off x="8067675" y="2409825"/>
            <a:ext cx="700088" cy="3801839"/>
          </a:xfrm>
          <a:prstGeom prst="rect">
            <a:avLst/>
          </a:prstGeom>
          <a:solidFill>
            <a:schemeClr val="bg1"/>
          </a:solidFill>
        </p:spPr>
        <p:txBody>
          <a:bodyPr wrap="square" rtlCol="0">
            <a:spAutoFit/>
          </a:bodyPr>
          <a:lstStyle/>
          <a:p>
            <a:endParaRPr lang="en-AU" dirty="0"/>
          </a:p>
        </p:txBody>
      </p:sp>
      <p:sp>
        <p:nvSpPr>
          <p:cNvPr id="6" name="TextBox 5"/>
          <p:cNvSpPr txBox="1"/>
          <p:nvPr/>
        </p:nvSpPr>
        <p:spPr>
          <a:xfrm>
            <a:off x="7915275" y="300038"/>
            <a:ext cx="700088" cy="1928812"/>
          </a:xfrm>
          <a:prstGeom prst="rect">
            <a:avLst/>
          </a:prstGeom>
          <a:solidFill>
            <a:srgbClr val="6BC7F9"/>
          </a:solidFill>
        </p:spPr>
        <p:txBody>
          <a:bodyPr wrap="square" rtlCol="0">
            <a:spAutoFit/>
          </a:bodyPr>
          <a:lstStyle/>
          <a:p>
            <a:endParaRPr lang="en-AU" dirty="0"/>
          </a:p>
        </p:txBody>
      </p:sp>
      <p:sp>
        <p:nvSpPr>
          <p:cNvPr id="7" name="TextBox 6"/>
          <p:cNvSpPr txBox="1"/>
          <p:nvPr/>
        </p:nvSpPr>
        <p:spPr>
          <a:xfrm>
            <a:off x="0" y="6059264"/>
            <a:ext cx="9144000" cy="328613"/>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1292983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827584" y="650380"/>
            <a:ext cx="7266135" cy="5357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22960">
              <a:defRPr/>
            </a:pPr>
            <a:r>
              <a:rPr lang="en-AU" sz="2880" b="1" dirty="0">
                <a:solidFill>
                  <a:srgbClr val="FF0000"/>
                </a:solidFill>
                <a:latin typeface="Arial" panose="020B0604020202020204" pitchFamily="34" charset="0"/>
                <a:cs typeface="Arial" panose="020B0604020202020204" pitchFamily="34" charset="0"/>
              </a:rPr>
              <a:t>Building School Capability: 2012 - 2015</a:t>
            </a:r>
          </a:p>
        </p:txBody>
      </p:sp>
      <p:pic>
        <p:nvPicPr>
          <p:cNvPr id="7" name="Picture 6"/>
          <p:cNvPicPr/>
          <p:nvPr/>
        </p:nvPicPr>
        <p:blipFill>
          <a:blip r:embed="rId2"/>
          <a:stretch>
            <a:fillRect/>
          </a:stretch>
        </p:blipFill>
        <p:spPr>
          <a:xfrm>
            <a:off x="2146715" y="4314404"/>
            <a:ext cx="6218393" cy="3909142"/>
          </a:xfrm>
          <a:prstGeom prst="rect">
            <a:avLst/>
          </a:prstGeom>
        </p:spPr>
      </p:pic>
      <p:graphicFrame>
        <p:nvGraphicFramePr>
          <p:cNvPr id="16" name="Table 15"/>
          <p:cNvGraphicFramePr>
            <a:graphicFrameLocks noGrp="1"/>
          </p:cNvGraphicFramePr>
          <p:nvPr>
            <p:extLst/>
          </p:nvPr>
        </p:nvGraphicFramePr>
        <p:xfrm>
          <a:off x="594061" y="1864397"/>
          <a:ext cx="1583172" cy="3953256"/>
        </p:xfrm>
        <a:graphic>
          <a:graphicData uri="http://schemas.openxmlformats.org/drawingml/2006/table">
            <a:tbl>
              <a:tblPr firstRow="1" bandRow="1">
                <a:tableStyleId>{5C22544A-7EE6-4342-B048-85BDC9FD1C3A}</a:tableStyleId>
              </a:tblPr>
              <a:tblGrid>
                <a:gridCol w="308584">
                  <a:extLst>
                    <a:ext uri="{9D8B030D-6E8A-4147-A177-3AD203B41FA5}">
                      <a16:colId xmlns="" xmlns:a16="http://schemas.microsoft.com/office/drawing/2014/main" val="20000"/>
                    </a:ext>
                  </a:extLst>
                </a:gridCol>
                <a:gridCol w="1274588">
                  <a:extLst>
                    <a:ext uri="{9D8B030D-6E8A-4147-A177-3AD203B41FA5}">
                      <a16:colId xmlns="" xmlns:a16="http://schemas.microsoft.com/office/drawing/2014/main" val="20001"/>
                    </a:ext>
                  </a:extLst>
                </a:gridCol>
              </a:tblGrid>
              <a:tr h="891540">
                <a:tc>
                  <a:txBody>
                    <a:bodyPr/>
                    <a:lstStyle/>
                    <a:p>
                      <a:endParaRPr lang="en-US" sz="1400" dirty="0"/>
                    </a:p>
                  </a:txBody>
                  <a:tcPr marL="63305" marR="63305" marT="34290" marB="34290">
                    <a:solidFill>
                      <a:srgbClr val="669AD2"/>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itchFamily="34" charset="0"/>
                          <a:cs typeface="Arial" pitchFamily="34" charset="0"/>
                        </a:rPr>
                        <a:t>Common-place</a:t>
                      </a:r>
                      <a:r>
                        <a:rPr lang="en-US" sz="1400" b="0" baseline="0" dirty="0">
                          <a:solidFill>
                            <a:schemeClr val="tx1"/>
                          </a:solidFill>
                          <a:latin typeface="Arial" pitchFamily="34" charset="0"/>
                          <a:cs typeface="Arial" pitchFamily="34" charset="0"/>
                        </a:rPr>
                        <a:t> and systematically embedded</a:t>
                      </a:r>
                      <a:endParaRPr lang="en-US" sz="1400" b="0" dirty="0">
                        <a:solidFill>
                          <a:schemeClr val="tx1"/>
                        </a:solidFill>
                        <a:latin typeface="Arial" pitchFamily="34" charset="0"/>
                        <a:cs typeface="Arial" pitchFamily="34" charset="0"/>
                      </a:endParaRPr>
                    </a:p>
                  </a:txBody>
                  <a:tcPr marL="63305" marR="63305" marT="34290" marB="34290">
                    <a:noFill/>
                  </a:tcPr>
                </a:tc>
                <a:extLst>
                  <a:ext uri="{0D108BD9-81ED-4DB2-BD59-A6C34878D82A}">
                    <a16:rowId xmlns="" xmlns:a16="http://schemas.microsoft.com/office/drawing/2014/main" val="10000"/>
                  </a:ext>
                </a:extLst>
              </a:tr>
              <a:tr h="1013942">
                <a:tc>
                  <a:txBody>
                    <a:bodyPr/>
                    <a:lstStyle/>
                    <a:p>
                      <a:endParaRPr lang="en-US" sz="1400" dirty="0"/>
                    </a:p>
                  </a:txBody>
                  <a:tcPr marL="63305" marR="63305" marT="34290" marB="34290">
                    <a:solidFill>
                      <a:srgbClr val="00B050"/>
                    </a:solidFill>
                  </a:tcPr>
                </a:tc>
                <a:tc>
                  <a:txBody>
                    <a:bodyPr/>
                    <a:lstStyle/>
                    <a:p>
                      <a:endParaRPr lang="en-US" sz="1400" dirty="0">
                        <a:latin typeface="Arial" pitchFamily="34" charset="0"/>
                        <a:cs typeface="Arial" pitchFamily="34" charset="0"/>
                      </a:endParaRPr>
                    </a:p>
                    <a:p>
                      <a:r>
                        <a:rPr lang="en-US" sz="1400" dirty="0">
                          <a:latin typeface="Arial" pitchFamily="34" charset="0"/>
                          <a:cs typeface="Arial" pitchFamily="34" charset="0"/>
                        </a:rPr>
                        <a:t>Exists but not common-place or systematic </a:t>
                      </a:r>
                      <a:endParaRPr lang="en-US" sz="1400" b="0" dirty="0">
                        <a:solidFill>
                          <a:schemeClr val="tx1"/>
                        </a:solidFill>
                        <a:latin typeface="Arial" pitchFamily="34" charset="0"/>
                        <a:cs typeface="Arial" pitchFamily="34" charset="0"/>
                      </a:endParaRPr>
                    </a:p>
                  </a:txBody>
                  <a:tcPr marL="63305" marR="63305" marT="34290" marB="34290">
                    <a:noFill/>
                  </a:tcPr>
                </a:tc>
                <a:extLst>
                  <a:ext uri="{0D108BD9-81ED-4DB2-BD59-A6C34878D82A}">
                    <a16:rowId xmlns="" xmlns:a16="http://schemas.microsoft.com/office/drawing/2014/main" val="10001"/>
                  </a:ext>
                </a:extLst>
              </a:tr>
              <a:tr h="891540">
                <a:tc>
                  <a:txBody>
                    <a:bodyPr/>
                    <a:lstStyle/>
                    <a:p>
                      <a:endParaRPr lang="en-US" sz="1400" dirty="0"/>
                    </a:p>
                  </a:txBody>
                  <a:tcPr marL="63305" marR="63305" marT="34290" marB="34290">
                    <a:solidFill>
                      <a:srgbClr val="FFC819"/>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endParaRPr lang="en-US" sz="1400" dirty="0">
                        <a:latin typeface="Arial" pitchFamily="34" charset="0"/>
                        <a:cs typeface="Arial" pitchFamily="34" charset="0"/>
                      </a:endParaRPr>
                    </a:p>
                    <a:p>
                      <a:pPr marL="0" marR="0" indent="0" algn="l" defTabSz="914119" rtl="0" eaLnBrk="1" fontAlgn="auto" latinLnBrk="0" hangingPunct="1">
                        <a:lnSpc>
                          <a:spcPct val="100000"/>
                        </a:lnSpc>
                        <a:spcBef>
                          <a:spcPts val="0"/>
                        </a:spcBef>
                        <a:spcAft>
                          <a:spcPts val="0"/>
                        </a:spcAft>
                        <a:buClrTx/>
                        <a:buSzTx/>
                        <a:buFontTx/>
                        <a:buNone/>
                        <a:tabLst/>
                        <a:defRPr/>
                      </a:pPr>
                      <a:r>
                        <a:rPr lang="en-US" sz="1400" dirty="0">
                          <a:latin typeface="Arial" pitchFamily="34" charset="0"/>
                          <a:cs typeface="Arial" pitchFamily="34" charset="0"/>
                        </a:rPr>
                        <a:t>Exists but in small pockets</a:t>
                      </a:r>
                      <a:endParaRPr lang="en-US" sz="1400" b="0" dirty="0">
                        <a:solidFill>
                          <a:schemeClr val="tx1"/>
                        </a:solidFill>
                        <a:latin typeface="Arial" pitchFamily="34" charset="0"/>
                        <a:cs typeface="Arial" pitchFamily="34" charset="0"/>
                      </a:endParaRPr>
                    </a:p>
                    <a:p>
                      <a:endParaRPr lang="en-US" sz="1400" dirty="0">
                        <a:latin typeface="Arial" pitchFamily="34" charset="0"/>
                        <a:cs typeface="Arial" pitchFamily="34" charset="0"/>
                      </a:endParaRPr>
                    </a:p>
                  </a:txBody>
                  <a:tcPr marL="63305" marR="63305" marT="34290" marB="34290">
                    <a:noFill/>
                  </a:tcPr>
                </a:tc>
                <a:extLst>
                  <a:ext uri="{0D108BD9-81ED-4DB2-BD59-A6C34878D82A}">
                    <a16:rowId xmlns="" xmlns:a16="http://schemas.microsoft.com/office/drawing/2014/main" val="10002"/>
                  </a:ext>
                </a:extLst>
              </a:tr>
              <a:tr h="973836">
                <a:tc>
                  <a:txBody>
                    <a:bodyPr/>
                    <a:lstStyle/>
                    <a:p>
                      <a:endParaRPr lang="en-US" sz="1400" dirty="0"/>
                    </a:p>
                  </a:txBody>
                  <a:tcPr marL="63305" marR="63305" marT="34290" marB="34290">
                    <a:solidFill>
                      <a:srgbClr val="FF0000"/>
                    </a:solidFill>
                  </a:tcPr>
                </a:tc>
                <a:tc>
                  <a:txBody>
                    <a:bodyPr/>
                    <a:lstStyle/>
                    <a:p>
                      <a:endParaRPr lang="en-US" sz="1500" dirty="0">
                        <a:latin typeface="Arial" pitchFamily="34" charset="0"/>
                        <a:cs typeface="Arial" pitchFamily="34" charset="0"/>
                      </a:endParaRPr>
                    </a:p>
                    <a:p>
                      <a:r>
                        <a:rPr lang="en-US" sz="1400" dirty="0">
                          <a:latin typeface="Arial" pitchFamily="34" charset="0"/>
                          <a:cs typeface="Arial" pitchFamily="34" charset="0"/>
                        </a:rPr>
                        <a:t>Not establi</a:t>
                      </a:r>
                      <a:r>
                        <a:rPr lang="en-US" sz="1500" dirty="0">
                          <a:latin typeface="Arial" pitchFamily="34" charset="0"/>
                          <a:cs typeface="Arial" pitchFamily="34" charset="0"/>
                        </a:rPr>
                        <a:t>shed practice</a:t>
                      </a:r>
                    </a:p>
                  </a:txBody>
                  <a:tcPr marL="63305" marR="63305" marT="34290" marB="34290">
                    <a:noFill/>
                  </a:tcPr>
                </a:tc>
                <a:extLst>
                  <a:ext uri="{0D108BD9-81ED-4DB2-BD59-A6C34878D82A}">
                    <a16:rowId xmlns="" xmlns:a16="http://schemas.microsoft.com/office/drawing/2014/main" val="10003"/>
                  </a:ext>
                </a:extLst>
              </a:tr>
            </a:tbl>
          </a:graphicData>
        </a:graphic>
      </p:graphicFrame>
      <p:sp>
        <p:nvSpPr>
          <p:cNvPr id="17" name="TextBox 16"/>
          <p:cNvSpPr txBox="1"/>
          <p:nvPr/>
        </p:nvSpPr>
        <p:spPr>
          <a:xfrm>
            <a:off x="2929522" y="5135093"/>
            <a:ext cx="1149375" cy="265457"/>
          </a:xfrm>
          <a:prstGeom prst="rect">
            <a:avLst/>
          </a:prstGeom>
          <a:noFill/>
        </p:spPr>
        <p:txBody>
          <a:bodyPr wrap="square" rtlCol="0">
            <a:spAutoFit/>
          </a:bodyPr>
          <a:lstStyle/>
          <a:p>
            <a:pPr defTabSz="822960">
              <a:defRPr/>
            </a:pPr>
            <a:r>
              <a:rPr lang="en-NZ" sz="1125" b="1" kern="0" dirty="0">
                <a:solidFill>
                  <a:sysClr val="windowText" lastClr="000000"/>
                </a:solidFill>
              </a:rPr>
              <a:t>Baseline</a:t>
            </a:r>
          </a:p>
        </p:txBody>
      </p:sp>
      <p:sp>
        <p:nvSpPr>
          <p:cNvPr id="2" name="TextBox 1"/>
          <p:cNvSpPr txBox="1"/>
          <p:nvPr/>
        </p:nvSpPr>
        <p:spPr>
          <a:xfrm>
            <a:off x="2044520" y="1682524"/>
            <a:ext cx="3202480" cy="2086725"/>
          </a:xfrm>
          <a:prstGeom prst="rect">
            <a:avLst/>
          </a:prstGeom>
          <a:noFill/>
        </p:spPr>
        <p:txBody>
          <a:bodyPr wrap="none" rtlCol="0">
            <a:spAutoFit/>
          </a:bodyPr>
          <a:lstStyle/>
          <a:p>
            <a:r>
              <a:rPr lang="en-AU" sz="1620" b="1" dirty="0"/>
              <a:t>The Visible Learner</a:t>
            </a:r>
          </a:p>
          <a:p>
            <a:r>
              <a:rPr lang="en-AU" sz="1620" b="1" dirty="0"/>
              <a:t>Know thy Impact</a:t>
            </a:r>
          </a:p>
          <a:p>
            <a:r>
              <a:rPr lang="en-AU" sz="1620" b="1" dirty="0"/>
              <a:t>Inspired and Passionate teaching</a:t>
            </a:r>
          </a:p>
          <a:p>
            <a:r>
              <a:rPr lang="en-AU" sz="1620" b="1" dirty="0"/>
              <a:t>Feedback</a:t>
            </a:r>
          </a:p>
          <a:p>
            <a:pPr marL="320040"/>
            <a:r>
              <a:rPr lang="en-AU" sz="1620" dirty="0"/>
              <a:t>Vision and values</a:t>
            </a:r>
          </a:p>
          <a:p>
            <a:pPr marL="320040"/>
            <a:r>
              <a:rPr lang="en-AU" sz="1620" dirty="0"/>
              <a:t>Knowledge and understanding</a:t>
            </a:r>
          </a:p>
          <a:p>
            <a:pPr marL="320040"/>
            <a:r>
              <a:rPr lang="en-AU" sz="1620" dirty="0"/>
              <a:t>Personal qualities</a:t>
            </a:r>
          </a:p>
          <a:p>
            <a:pPr marL="320040"/>
            <a:r>
              <a:rPr lang="en-AU" sz="1620" dirty="0"/>
              <a:t>Professional practices</a:t>
            </a:r>
          </a:p>
        </p:txBody>
      </p:sp>
      <p:sp>
        <p:nvSpPr>
          <p:cNvPr id="3" name="TextBox 2"/>
          <p:cNvSpPr txBox="1"/>
          <p:nvPr/>
        </p:nvSpPr>
        <p:spPr>
          <a:xfrm>
            <a:off x="5276003" y="1642525"/>
            <a:ext cx="3210393" cy="2834622"/>
          </a:xfrm>
          <a:prstGeom prst="rect">
            <a:avLst/>
          </a:prstGeom>
          <a:noFill/>
        </p:spPr>
        <p:txBody>
          <a:bodyPr wrap="square" rtlCol="0">
            <a:spAutoFit/>
          </a:bodyPr>
          <a:lstStyle/>
          <a:p>
            <a:pPr fontAlgn="b"/>
            <a:r>
              <a:rPr lang="en-AU" sz="1620" dirty="0"/>
              <a:t>Evidence</a:t>
            </a:r>
          </a:p>
          <a:p>
            <a:pPr marL="257175" indent="-257175" fontAlgn="b">
              <a:buFont typeface="Arial" panose="020B0604020202020204" pitchFamily="34" charset="0"/>
              <a:buChar char="•"/>
            </a:pPr>
            <a:r>
              <a:rPr lang="en-AU" sz="1620" dirty="0"/>
              <a:t>School Climate</a:t>
            </a:r>
          </a:p>
          <a:p>
            <a:pPr marL="257175" indent="-257175" fontAlgn="b">
              <a:buFont typeface="Arial" panose="020B0604020202020204" pitchFamily="34" charset="0"/>
              <a:buChar char="•"/>
            </a:pPr>
            <a:r>
              <a:rPr lang="en-AU" sz="1620" dirty="0"/>
              <a:t>Strategic Planning</a:t>
            </a:r>
          </a:p>
          <a:p>
            <a:pPr marL="257175" indent="-257175" fontAlgn="b">
              <a:buFont typeface="Arial" panose="020B0604020202020204" pitchFamily="34" charset="0"/>
              <a:buChar char="•"/>
            </a:pPr>
            <a:r>
              <a:rPr lang="en-AU" sz="1620" dirty="0"/>
              <a:t>Positions allocation &amp; responsibilities</a:t>
            </a:r>
          </a:p>
          <a:p>
            <a:pPr marL="257175" indent="-257175" fontAlgn="b">
              <a:buFont typeface="Arial" panose="020B0604020202020204" pitchFamily="34" charset="0"/>
              <a:buChar char="•"/>
            </a:pPr>
            <a:r>
              <a:rPr lang="en-AU" sz="1620" dirty="0"/>
              <a:t>Professional Development program</a:t>
            </a:r>
          </a:p>
          <a:p>
            <a:pPr marL="257175" indent="-257175" fontAlgn="b">
              <a:buFont typeface="Arial" panose="020B0604020202020204" pitchFamily="34" charset="0"/>
              <a:buChar char="•"/>
            </a:pPr>
            <a:r>
              <a:rPr lang="en-AU" sz="1620" dirty="0"/>
              <a:t>Lesson planning</a:t>
            </a:r>
          </a:p>
          <a:p>
            <a:pPr marL="257175" indent="-257175" fontAlgn="b">
              <a:buFont typeface="Arial" panose="020B0604020202020204" pitchFamily="34" charset="0"/>
              <a:buChar char="•"/>
            </a:pPr>
            <a:r>
              <a:rPr lang="en-AU" sz="1620" dirty="0"/>
              <a:t>Walk throughs &amp; observations</a:t>
            </a:r>
          </a:p>
          <a:p>
            <a:pPr marL="257175" indent="-257175" fontAlgn="b">
              <a:buFont typeface="Arial" panose="020B0604020202020204" pitchFamily="34" charset="0"/>
              <a:buChar char="•"/>
            </a:pPr>
            <a:r>
              <a:rPr lang="en-AU" sz="1620" dirty="0"/>
              <a:t>Test evidence</a:t>
            </a:r>
          </a:p>
          <a:p>
            <a:endParaRPr lang="en-AU" sz="1620" dirty="0"/>
          </a:p>
        </p:txBody>
      </p:sp>
    </p:spTree>
    <p:extLst>
      <p:ext uri="{BB962C8B-B14F-4D97-AF65-F5344CB8AC3E}">
        <p14:creationId xmlns:p14="http://schemas.microsoft.com/office/powerpoint/2010/main" val="8140142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84224" y="570838"/>
            <a:ext cx="5400072" cy="6594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991" b="1" dirty="0">
                <a:solidFill>
                  <a:schemeClr val="accent6"/>
                </a:solidFill>
                <a:latin typeface="Arial" panose="020B0604020202020204" pitchFamily="34" charset="0"/>
                <a:cs typeface="Arial" panose="020B0604020202020204" pitchFamily="34" charset="0"/>
              </a:rPr>
              <a:t>Building School Capability: 2012-2015</a:t>
            </a:r>
          </a:p>
        </p:txBody>
      </p:sp>
      <p:pic>
        <p:nvPicPr>
          <p:cNvPr id="7" name="Picture 6"/>
          <p:cNvPicPr/>
          <p:nvPr/>
        </p:nvPicPr>
        <p:blipFill>
          <a:blip r:embed="rId2"/>
          <a:stretch>
            <a:fillRect/>
          </a:stretch>
        </p:blipFill>
        <p:spPr>
          <a:xfrm>
            <a:off x="3527548" y="5302642"/>
            <a:ext cx="2822852" cy="1048938"/>
          </a:xfrm>
          <a:prstGeom prst="rect">
            <a:avLst/>
          </a:prstGeom>
        </p:spPr>
      </p:pic>
      <p:graphicFrame>
        <p:nvGraphicFramePr>
          <p:cNvPr id="16" name="Table 15"/>
          <p:cNvGraphicFramePr>
            <a:graphicFrameLocks noGrp="1"/>
          </p:cNvGraphicFramePr>
          <p:nvPr>
            <p:extLst/>
          </p:nvPr>
        </p:nvGraphicFramePr>
        <p:xfrm>
          <a:off x="531631" y="1635365"/>
          <a:ext cx="1948517" cy="4802944"/>
        </p:xfrm>
        <a:graphic>
          <a:graphicData uri="http://schemas.openxmlformats.org/drawingml/2006/table">
            <a:tbl>
              <a:tblPr firstRow="1" bandRow="1">
                <a:tableStyleId>{5C22544A-7EE6-4342-B048-85BDC9FD1C3A}</a:tableStyleId>
              </a:tblPr>
              <a:tblGrid>
                <a:gridCol w="379795">
                  <a:extLst>
                    <a:ext uri="{9D8B030D-6E8A-4147-A177-3AD203B41FA5}">
                      <a16:colId xmlns="" xmlns:a16="http://schemas.microsoft.com/office/drawing/2014/main" val="20000"/>
                    </a:ext>
                  </a:extLst>
                </a:gridCol>
                <a:gridCol w="1568722">
                  <a:extLst>
                    <a:ext uri="{9D8B030D-6E8A-4147-A177-3AD203B41FA5}">
                      <a16:colId xmlns="" xmlns:a16="http://schemas.microsoft.com/office/drawing/2014/main" val="20001"/>
                    </a:ext>
                  </a:extLst>
                </a:gridCol>
              </a:tblGrid>
              <a:tr h="1097280">
                <a:tc>
                  <a:txBody>
                    <a:bodyPr/>
                    <a:lstStyle/>
                    <a:p>
                      <a:endParaRPr lang="en-US" sz="1700" dirty="0"/>
                    </a:p>
                  </a:txBody>
                  <a:tcPr marL="77913" marR="77913" marT="42203" marB="42203">
                    <a:solidFill>
                      <a:srgbClr val="669AD2"/>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itchFamily="34" charset="0"/>
                          <a:cs typeface="Arial" pitchFamily="34" charset="0"/>
                        </a:rPr>
                        <a:t>Common-place</a:t>
                      </a:r>
                      <a:r>
                        <a:rPr lang="en-US" sz="1700" b="0" baseline="0" dirty="0">
                          <a:solidFill>
                            <a:schemeClr val="tx1"/>
                          </a:solidFill>
                          <a:latin typeface="Arial" pitchFamily="34" charset="0"/>
                          <a:cs typeface="Arial" pitchFamily="34" charset="0"/>
                        </a:rPr>
                        <a:t> and systematically embedded</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0"/>
                  </a:ext>
                </a:extLst>
              </a:tr>
              <a:tr h="1247928">
                <a:tc>
                  <a:txBody>
                    <a:bodyPr/>
                    <a:lstStyle/>
                    <a:p>
                      <a:endParaRPr lang="en-US" sz="1700" dirty="0"/>
                    </a:p>
                  </a:txBody>
                  <a:tcPr marL="77913" marR="77913" marT="42203" marB="42203">
                    <a:solidFill>
                      <a:srgbClr val="00B050"/>
                    </a:solidFill>
                  </a:tcPr>
                </a:tc>
                <a:tc>
                  <a:txBody>
                    <a:bodyPr/>
                    <a:lstStyle/>
                    <a:p>
                      <a:endParaRPr lang="en-US" sz="1700" dirty="0">
                        <a:latin typeface="Arial" pitchFamily="34" charset="0"/>
                        <a:cs typeface="Arial" pitchFamily="34" charset="0"/>
                      </a:endParaRPr>
                    </a:p>
                    <a:p>
                      <a:r>
                        <a:rPr lang="en-US" sz="1700" dirty="0">
                          <a:latin typeface="Arial" pitchFamily="34" charset="0"/>
                          <a:cs typeface="Arial" pitchFamily="34" charset="0"/>
                        </a:rPr>
                        <a:t>Exists but not common-place or systematic </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1"/>
                  </a:ext>
                </a:extLst>
              </a:tr>
              <a:tr h="1097280">
                <a:tc>
                  <a:txBody>
                    <a:bodyPr/>
                    <a:lstStyle/>
                    <a:p>
                      <a:endParaRPr lang="en-US" sz="1700" dirty="0"/>
                    </a:p>
                  </a:txBody>
                  <a:tcPr marL="77913" marR="77913" marT="42203" marB="42203">
                    <a:solidFill>
                      <a:srgbClr val="FFC819"/>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endParaRPr lang="en-US" sz="1700" dirty="0">
                        <a:latin typeface="Arial" pitchFamily="34" charset="0"/>
                        <a:cs typeface="Arial" pitchFamily="34" charset="0"/>
                      </a:endParaRPr>
                    </a:p>
                    <a:p>
                      <a:pPr marL="0" marR="0" indent="0" algn="l" defTabSz="914119" rtl="0" eaLnBrk="1" fontAlgn="auto" latinLnBrk="0" hangingPunct="1">
                        <a:lnSpc>
                          <a:spcPct val="100000"/>
                        </a:lnSpc>
                        <a:spcBef>
                          <a:spcPts val="0"/>
                        </a:spcBef>
                        <a:spcAft>
                          <a:spcPts val="0"/>
                        </a:spcAft>
                        <a:buClrTx/>
                        <a:buSzTx/>
                        <a:buFontTx/>
                        <a:buNone/>
                        <a:tabLst/>
                        <a:defRPr/>
                      </a:pPr>
                      <a:r>
                        <a:rPr lang="en-US" sz="1700" dirty="0">
                          <a:latin typeface="Arial" pitchFamily="34" charset="0"/>
                          <a:cs typeface="Arial" pitchFamily="34" charset="0"/>
                        </a:rPr>
                        <a:t>Exists but in small pockets</a:t>
                      </a:r>
                      <a:endParaRPr lang="en-US" sz="1700" b="0" dirty="0">
                        <a:solidFill>
                          <a:schemeClr val="tx1"/>
                        </a:solidFill>
                        <a:latin typeface="Arial" pitchFamily="34" charset="0"/>
                        <a:cs typeface="Arial" pitchFamily="34" charset="0"/>
                      </a:endParaRPr>
                    </a:p>
                    <a:p>
                      <a:endParaRPr lang="en-US" sz="1700" dirty="0">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2"/>
                  </a:ext>
                </a:extLst>
              </a:tr>
              <a:tr h="1181686">
                <a:tc>
                  <a:txBody>
                    <a:bodyPr/>
                    <a:lstStyle/>
                    <a:p>
                      <a:endParaRPr lang="en-US" sz="1700" dirty="0"/>
                    </a:p>
                  </a:txBody>
                  <a:tcPr marL="77913" marR="77913" marT="42203" marB="42203">
                    <a:solidFill>
                      <a:srgbClr val="FF0000"/>
                    </a:solidFill>
                  </a:tcPr>
                </a:tc>
                <a:tc>
                  <a:txBody>
                    <a:bodyPr/>
                    <a:lstStyle/>
                    <a:p>
                      <a:endParaRPr lang="en-US" sz="1800" dirty="0">
                        <a:latin typeface="Arial" pitchFamily="34" charset="0"/>
                        <a:cs typeface="Arial" pitchFamily="34" charset="0"/>
                      </a:endParaRPr>
                    </a:p>
                    <a:p>
                      <a:r>
                        <a:rPr lang="en-US" sz="1700" dirty="0">
                          <a:latin typeface="Arial" pitchFamily="34" charset="0"/>
                          <a:cs typeface="Arial" pitchFamily="34" charset="0"/>
                        </a:rPr>
                        <a:t>Not establi</a:t>
                      </a:r>
                      <a:r>
                        <a:rPr lang="en-US" sz="1800" dirty="0">
                          <a:latin typeface="Arial" pitchFamily="34" charset="0"/>
                          <a:cs typeface="Arial" pitchFamily="34" charset="0"/>
                        </a:rPr>
                        <a:t>shed practice</a:t>
                      </a:r>
                    </a:p>
                  </a:txBody>
                  <a:tcPr marL="77913" marR="77913" marT="42203" marB="42203">
                    <a:noFill/>
                  </a:tcPr>
                </a:tc>
                <a:extLst>
                  <a:ext uri="{0D108BD9-81ED-4DB2-BD59-A6C34878D82A}">
                    <a16:rowId xmlns="" xmlns:a16="http://schemas.microsoft.com/office/drawing/2014/main" val="10003"/>
                  </a:ext>
                </a:extLst>
              </a:tr>
            </a:tbl>
          </a:graphicData>
        </a:graphic>
      </p:graphicFrame>
      <p:sp>
        <p:nvSpPr>
          <p:cNvPr id="17" name="TextBox 16"/>
          <p:cNvSpPr txBox="1"/>
          <p:nvPr/>
        </p:nvSpPr>
        <p:spPr>
          <a:xfrm>
            <a:off x="2550488" y="5528806"/>
            <a:ext cx="1414615" cy="305468"/>
          </a:xfrm>
          <a:prstGeom prst="rect">
            <a:avLst/>
          </a:prstGeom>
          <a:noFill/>
        </p:spPr>
        <p:txBody>
          <a:bodyPr wrap="square" rtlCol="0">
            <a:spAutoFit/>
          </a:bodyPr>
          <a:lstStyle/>
          <a:p>
            <a:r>
              <a:rPr lang="en-NZ" sz="1385" b="1" dirty="0"/>
              <a:t>Baseline</a:t>
            </a:r>
          </a:p>
        </p:txBody>
      </p:sp>
    </p:spTree>
    <p:extLst>
      <p:ext uri="{BB962C8B-B14F-4D97-AF65-F5344CB8AC3E}">
        <p14:creationId xmlns:p14="http://schemas.microsoft.com/office/powerpoint/2010/main" val="14126396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84224" y="570838"/>
            <a:ext cx="5400072" cy="6594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991" b="1" dirty="0">
                <a:solidFill>
                  <a:schemeClr val="accent6"/>
                </a:solidFill>
                <a:latin typeface="Arial" panose="020B0604020202020204" pitchFamily="34" charset="0"/>
                <a:cs typeface="Arial" panose="020B0604020202020204" pitchFamily="34" charset="0"/>
              </a:rPr>
              <a:t>Building School Capability: 2012-2015</a:t>
            </a:r>
          </a:p>
        </p:txBody>
      </p:sp>
      <p:pic>
        <p:nvPicPr>
          <p:cNvPr id="7" name="Picture 6"/>
          <p:cNvPicPr/>
          <p:nvPr/>
        </p:nvPicPr>
        <p:blipFill>
          <a:blip r:embed="rId2"/>
          <a:stretch>
            <a:fillRect/>
          </a:stretch>
        </p:blipFill>
        <p:spPr>
          <a:xfrm>
            <a:off x="3527548" y="5302642"/>
            <a:ext cx="2822852" cy="1048938"/>
          </a:xfrm>
          <a:prstGeom prst="rect">
            <a:avLst/>
          </a:prstGeom>
        </p:spPr>
      </p:pic>
      <p:pic>
        <p:nvPicPr>
          <p:cNvPr id="8" name="Picture 7"/>
          <p:cNvPicPr/>
          <p:nvPr/>
        </p:nvPicPr>
        <p:blipFill>
          <a:blip r:embed="rId3"/>
          <a:stretch>
            <a:fillRect/>
          </a:stretch>
        </p:blipFill>
        <p:spPr>
          <a:xfrm>
            <a:off x="4120723" y="4104909"/>
            <a:ext cx="2878936" cy="1063020"/>
          </a:xfrm>
          <a:prstGeom prst="rect">
            <a:avLst/>
          </a:prstGeom>
        </p:spPr>
      </p:pic>
      <p:sp>
        <p:nvSpPr>
          <p:cNvPr id="12" name="TextBox 11"/>
          <p:cNvSpPr txBox="1"/>
          <p:nvPr/>
        </p:nvSpPr>
        <p:spPr>
          <a:xfrm>
            <a:off x="2706106" y="4104909"/>
            <a:ext cx="1414615" cy="305468"/>
          </a:xfrm>
          <a:prstGeom prst="rect">
            <a:avLst/>
          </a:prstGeom>
          <a:noFill/>
        </p:spPr>
        <p:txBody>
          <a:bodyPr wrap="square" rtlCol="0">
            <a:spAutoFit/>
          </a:bodyPr>
          <a:lstStyle/>
          <a:p>
            <a:r>
              <a:rPr lang="en-NZ" sz="1385" b="1" dirty="0"/>
              <a:t>Impact Cycle 1</a:t>
            </a:r>
          </a:p>
        </p:txBody>
      </p:sp>
      <p:graphicFrame>
        <p:nvGraphicFramePr>
          <p:cNvPr id="16" name="Table 15"/>
          <p:cNvGraphicFramePr>
            <a:graphicFrameLocks noGrp="1"/>
          </p:cNvGraphicFramePr>
          <p:nvPr>
            <p:extLst/>
          </p:nvPr>
        </p:nvGraphicFramePr>
        <p:xfrm>
          <a:off x="531631" y="1635365"/>
          <a:ext cx="1948517" cy="4802944"/>
        </p:xfrm>
        <a:graphic>
          <a:graphicData uri="http://schemas.openxmlformats.org/drawingml/2006/table">
            <a:tbl>
              <a:tblPr firstRow="1" bandRow="1">
                <a:tableStyleId>{5C22544A-7EE6-4342-B048-85BDC9FD1C3A}</a:tableStyleId>
              </a:tblPr>
              <a:tblGrid>
                <a:gridCol w="379795">
                  <a:extLst>
                    <a:ext uri="{9D8B030D-6E8A-4147-A177-3AD203B41FA5}">
                      <a16:colId xmlns="" xmlns:a16="http://schemas.microsoft.com/office/drawing/2014/main" val="20000"/>
                    </a:ext>
                  </a:extLst>
                </a:gridCol>
                <a:gridCol w="1568722">
                  <a:extLst>
                    <a:ext uri="{9D8B030D-6E8A-4147-A177-3AD203B41FA5}">
                      <a16:colId xmlns="" xmlns:a16="http://schemas.microsoft.com/office/drawing/2014/main" val="20001"/>
                    </a:ext>
                  </a:extLst>
                </a:gridCol>
              </a:tblGrid>
              <a:tr h="1097280">
                <a:tc>
                  <a:txBody>
                    <a:bodyPr/>
                    <a:lstStyle/>
                    <a:p>
                      <a:endParaRPr lang="en-US" sz="1700" dirty="0"/>
                    </a:p>
                  </a:txBody>
                  <a:tcPr marL="77913" marR="77913" marT="42203" marB="42203">
                    <a:solidFill>
                      <a:srgbClr val="669AD2"/>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itchFamily="34" charset="0"/>
                          <a:cs typeface="Arial" pitchFamily="34" charset="0"/>
                        </a:rPr>
                        <a:t>Common-place</a:t>
                      </a:r>
                      <a:r>
                        <a:rPr lang="en-US" sz="1700" b="0" baseline="0" dirty="0">
                          <a:solidFill>
                            <a:schemeClr val="tx1"/>
                          </a:solidFill>
                          <a:latin typeface="Arial" pitchFamily="34" charset="0"/>
                          <a:cs typeface="Arial" pitchFamily="34" charset="0"/>
                        </a:rPr>
                        <a:t> and systematically embedded</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0"/>
                  </a:ext>
                </a:extLst>
              </a:tr>
              <a:tr h="1247928">
                <a:tc>
                  <a:txBody>
                    <a:bodyPr/>
                    <a:lstStyle/>
                    <a:p>
                      <a:endParaRPr lang="en-US" sz="1700" dirty="0"/>
                    </a:p>
                  </a:txBody>
                  <a:tcPr marL="77913" marR="77913" marT="42203" marB="42203">
                    <a:solidFill>
                      <a:srgbClr val="00B050"/>
                    </a:solidFill>
                  </a:tcPr>
                </a:tc>
                <a:tc>
                  <a:txBody>
                    <a:bodyPr/>
                    <a:lstStyle/>
                    <a:p>
                      <a:endParaRPr lang="en-US" sz="1700" dirty="0">
                        <a:latin typeface="Arial" pitchFamily="34" charset="0"/>
                        <a:cs typeface="Arial" pitchFamily="34" charset="0"/>
                      </a:endParaRPr>
                    </a:p>
                    <a:p>
                      <a:r>
                        <a:rPr lang="en-US" sz="1700" dirty="0">
                          <a:latin typeface="Arial" pitchFamily="34" charset="0"/>
                          <a:cs typeface="Arial" pitchFamily="34" charset="0"/>
                        </a:rPr>
                        <a:t>Exists but not common-place or systematic </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1"/>
                  </a:ext>
                </a:extLst>
              </a:tr>
              <a:tr h="1097280">
                <a:tc>
                  <a:txBody>
                    <a:bodyPr/>
                    <a:lstStyle/>
                    <a:p>
                      <a:endParaRPr lang="en-US" sz="1700" dirty="0"/>
                    </a:p>
                  </a:txBody>
                  <a:tcPr marL="77913" marR="77913" marT="42203" marB="42203">
                    <a:solidFill>
                      <a:srgbClr val="FFC819"/>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endParaRPr lang="en-US" sz="1700" dirty="0">
                        <a:latin typeface="Arial" pitchFamily="34" charset="0"/>
                        <a:cs typeface="Arial" pitchFamily="34" charset="0"/>
                      </a:endParaRPr>
                    </a:p>
                    <a:p>
                      <a:pPr marL="0" marR="0" indent="0" algn="l" defTabSz="914119" rtl="0" eaLnBrk="1" fontAlgn="auto" latinLnBrk="0" hangingPunct="1">
                        <a:lnSpc>
                          <a:spcPct val="100000"/>
                        </a:lnSpc>
                        <a:spcBef>
                          <a:spcPts val="0"/>
                        </a:spcBef>
                        <a:spcAft>
                          <a:spcPts val="0"/>
                        </a:spcAft>
                        <a:buClrTx/>
                        <a:buSzTx/>
                        <a:buFontTx/>
                        <a:buNone/>
                        <a:tabLst/>
                        <a:defRPr/>
                      </a:pPr>
                      <a:r>
                        <a:rPr lang="en-US" sz="1700" dirty="0">
                          <a:latin typeface="Arial" pitchFamily="34" charset="0"/>
                          <a:cs typeface="Arial" pitchFamily="34" charset="0"/>
                        </a:rPr>
                        <a:t>Exists but in small pockets</a:t>
                      </a:r>
                      <a:endParaRPr lang="en-US" sz="1700" b="0" dirty="0">
                        <a:solidFill>
                          <a:schemeClr val="tx1"/>
                        </a:solidFill>
                        <a:latin typeface="Arial" pitchFamily="34" charset="0"/>
                        <a:cs typeface="Arial" pitchFamily="34" charset="0"/>
                      </a:endParaRPr>
                    </a:p>
                    <a:p>
                      <a:endParaRPr lang="en-US" sz="1700" dirty="0">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2"/>
                  </a:ext>
                </a:extLst>
              </a:tr>
              <a:tr h="1181686">
                <a:tc>
                  <a:txBody>
                    <a:bodyPr/>
                    <a:lstStyle/>
                    <a:p>
                      <a:endParaRPr lang="en-US" sz="1700" dirty="0"/>
                    </a:p>
                  </a:txBody>
                  <a:tcPr marL="77913" marR="77913" marT="42203" marB="42203">
                    <a:solidFill>
                      <a:srgbClr val="FF0000"/>
                    </a:solidFill>
                  </a:tcPr>
                </a:tc>
                <a:tc>
                  <a:txBody>
                    <a:bodyPr/>
                    <a:lstStyle/>
                    <a:p>
                      <a:endParaRPr lang="en-US" sz="1800" dirty="0">
                        <a:latin typeface="Arial" pitchFamily="34" charset="0"/>
                        <a:cs typeface="Arial" pitchFamily="34" charset="0"/>
                      </a:endParaRPr>
                    </a:p>
                    <a:p>
                      <a:r>
                        <a:rPr lang="en-US" sz="1700" dirty="0">
                          <a:latin typeface="Arial" pitchFamily="34" charset="0"/>
                          <a:cs typeface="Arial" pitchFamily="34" charset="0"/>
                        </a:rPr>
                        <a:t>Not establi</a:t>
                      </a:r>
                      <a:r>
                        <a:rPr lang="en-US" sz="1800" dirty="0">
                          <a:latin typeface="Arial" pitchFamily="34" charset="0"/>
                          <a:cs typeface="Arial" pitchFamily="34" charset="0"/>
                        </a:rPr>
                        <a:t>shed practice</a:t>
                      </a:r>
                    </a:p>
                  </a:txBody>
                  <a:tcPr marL="77913" marR="77913" marT="42203" marB="42203">
                    <a:noFill/>
                  </a:tcPr>
                </a:tc>
                <a:extLst>
                  <a:ext uri="{0D108BD9-81ED-4DB2-BD59-A6C34878D82A}">
                    <a16:rowId xmlns="" xmlns:a16="http://schemas.microsoft.com/office/drawing/2014/main" val="10003"/>
                  </a:ext>
                </a:extLst>
              </a:tr>
            </a:tbl>
          </a:graphicData>
        </a:graphic>
      </p:graphicFrame>
      <p:sp>
        <p:nvSpPr>
          <p:cNvPr id="17" name="TextBox 16"/>
          <p:cNvSpPr txBox="1"/>
          <p:nvPr/>
        </p:nvSpPr>
        <p:spPr>
          <a:xfrm>
            <a:off x="2550488" y="5528806"/>
            <a:ext cx="1414615" cy="305468"/>
          </a:xfrm>
          <a:prstGeom prst="rect">
            <a:avLst/>
          </a:prstGeom>
          <a:noFill/>
        </p:spPr>
        <p:txBody>
          <a:bodyPr wrap="square" rtlCol="0">
            <a:spAutoFit/>
          </a:bodyPr>
          <a:lstStyle/>
          <a:p>
            <a:r>
              <a:rPr lang="en-NZ" sz="1385" b="1" dirty="0"/>
              <a:t>Baseline</a:t>
            </a:r>
          </a:p>
        </p:txBody>
      </p:sp>
    </p:spTree>
    <p:extLst>
      <p:ext uri="{BB962C8B-B14F-4D97-AF65-F5344CB8AC3E}">
        <p14:creationId xmlns:p14="http://schemas.microsoft.com/office/powerpoint/2010/main" val="27863368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84224" y="570838"/>
            <a:ext cx="5400072" cy="6594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991" b="1" dirty="0">
                <a:solidFill>
                  <a:schemeClr val="accent6"/>
                </a:solidFill>
                <a:latin typeface="Arial" panose="020B0604020202020204" pitchFamily="34" charset="0"/>
                <a:cs typeface="Arial" panose="020B0604020202020204" pitchFamily="34" charset="0"/>
              </a:rPr>
              <a:t>Building School Capability: 2012-2015</a:t>
            </a:r>
          </a:p>
        </p:txBody>
      </p:sp>
      <p:pic>
        <p:nvPicPr>
          <p:cNvPr id="7" name="Picture 6"/>
          <p:cNvPicPr/>
          <p:nvPr/>
        </p:nvPicPr>
        <p:blipFill>
          <a:blip r:embed="rId2"/>
          <a:stretch>
            <a:fillRect/>
          </a:stretch>
        </p:blipFill>
        <p:spPr>
          <a:xfrm>
            <a:off x="3527548" y="5302642"/>
            <a:ext cx="2822852" cy="1048938"/>
          </a:xfrm>
          <a:prstGeom prst="rect">
            <a:avLst/>
          </a:prstGeom>
        </p:spPr>
      </p:pic>
      <p:pic>
        <p:nvPicPr>
          <p:cNvPr id="8" name="Picture 7"/>
          <p:cNvPicPr/>
          <p:nvPr/>
        </p:nvPicPr>
        <p:blipFill>
          <a:blip r:embed="rId3"/>
          <a:stretch>
            <a:fillRect/>
          </a:stretch>
        </p:blipFill>
        <p:spPr>
          <a:xfrm>
            <a:off x="4120723" y="4104909"/>
            <a:ext cx="2878936" cy="1063020"/>
          </a:xfrm>
          <a:prstGeom prst="rect">
            <a:avLst/>
          </a:prstGeom>
        </p:spPr>
      </p:pic>
      <p:pic>
        <p:nvPicPr>
          <p:cNvPr id="9" name="Picture 8"/>
          <p:cNvPicPr/>
          <p:nvPr/>
        </p:nvPicPr>
        <p:blipFill>
          <a:blip r:embed="rId4"/>
          <a:stretch>
            <a:fillRect/>
          </a:stretch>
        </p:blipFill>
        <p:spPr>
          <a:xfrm>
            <a:off x="4882787" y="2850447"/>
            <a:ext cx="2935229" cy="1059257"/>
          </a:xfrm>
          <a:prstGeom prst="rect">
            <a:avLst/>
          </a:prstGeom>
        </p:spPr>
      </p:pic>
      <p:sp>
        <p:nvSpPr>
          <p:cNvPr id="12" name="TextBox 11"/>
          <p:cNvSpPr txBox="1"/>
          <p:nvPr/>
        </p:nvSpPr>
        <p:spPr>
          <a:xfrm>
            <a:off x="2706106" y="4104909"/>
            <a:ext cx="1414615" cy="305468"/>
          </a:xfrm>
          <a:prstGeom prst="rect">
            <a:avLst/>
          </a:prstGeom>
          <a:noFill/>
        </p:spPr>
        <p:txBody>
          <a:bodyPr wrap="square" rtlCol="0">
            <a:spAutoFit/>
          </a:bodyPr>
          <a:lstStyle/>
          <a:p>
            <a:r>
              <a:rPr lang="en-NZ" sz="1385" b="1" dirty="0"/>
              <a:t>Impact Cycle 1</a:t>
            </a:r>
          </a:p>
        </p:txBody>
      </p:sp>
      <p:sp>
        <p:nvSpPr>
          <p:cNvPr id="13" name="TextBox 12"/>
          <p:cNvSpPr txBox="1"/>
          <p:nvPr/>
        </p:nvSpPr>
        <p:spPr>
          <a:xfrm>
            <a:off x="3257795" y="3042752"/>
            <a:ext cx="1380674" cy="305468"/>
          </a:xfrm>
          <a:prstGeom prst="rect">
            <a:avLst/>
          </a:prstGeom>
          <a:noFill/>
        </p:spPr>
        <p:txBody>
          <a:bodyPr wrap="square" rtlCol="0">
            <a:spAutoFit/>
          </a:bodyPr>
          <a:lstStyle/>
          <a:p>
            <a:r>
              <a:rPr lang="en-NZ" sz="1385" b="1" dirty="0"/>
              <a:t>Impact Cycle 2</a:t>
            </a:r>
          </a:p>
        </p:txBody>
      </p:sp>
      <p:graphicFrame>
        <p:nvGraphicFramePr>
          <p:cNvPr id="16" name="Table 15"/>
          <p:cNvGraphicFramePr>
            <a:graphicFrameLocks noGrp="1"/>
          </p:cNvGraphicFramePr>
          <p:nvPr>
            <p:extLst/>
          </p:nvPr>
        </p:nvGraphicFramePr>
        <p:xfrm>
          <a:off x="531631" y="1635365"/>
          <a:ext cx="1948517" cy="4802944"/>
        </p:xfrm>
        <a:graphic>
          <a:graphicData uri="http://schemas.openxmlformats.org/drawingml/2006/table">
            <a:tbl>
              <a:tblPr firstRow="1" bandRow="1">
                <a:tableStyleId>{5C22544A-7EE6-4342-B048-85BDC9FD1C3A}</a:tableStyleId>
              </a:tblPr>
              <a:tblGrid>
                <a:gridCol w="379795">
                  <a:extLst>
                    <a:ext uri="{9D8B030D-6E8A-4147-A177-3AD203B41FA5}">
                      <a16:colId xmlns="" xmlns:a16="http://schemas.microsoft.com/office/drawing/2014/main" val="20000"/>
                    </a:ext>
                  </a:extLst>
                </a:gridCol>
                <a:gridCol w="1568722">
                  <a:extLst>
                    <a:ext uri="{9D8B030D-6E8A-4147-A177-3AD203B41FA5}">
                      <a16:colId xmlns="" xmlns:a16="http://schemas.microsoft.com/office/drawing/2014/main" val="20001"/>
                    </a:ext>
                  </a:extLst>
                </a:gridCol>
              </a:tblGrid>
              <a:tr h="1097280">
                <a:tc>
                  <a:txBody>
                    <a:bodyPr/>
                    <a:lstStyle/>
                    <a:p>
                      <a:endParaRPr lang="en-US" sz="1700" dirty="0"/>
                    </a:p>
                  </a:txBody>
                  <a:tcPr marL="77913" marR="77913" marT="42203" marB="42203">
                    <a:solidFill>
                      <a:srgbClr val="669AD2"/>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itchFamily="34" charset="0"/>
                          <a:cs typeface="Arial" pitchFamily="34" charset="0"/>
                        </a:rPr>
                        <a:t>Common-place</a:t>
                      </a:r>
                      <a:r>
                        <a:rPr lang="en-US" sz="1700" b="0" baseline="0" dirty="0">
                          <a:solidFill>
                            <a:schemeClr val="tx1"/>
                          </a:solidFill>
                          <a:latin typeface="Arial" pitchFamily="34" charset="0"/>
                          <a:cs typeface="Arial" pitchFamily="34" charset="0"/>
                        </a:rPr>
                        <a:t> and systematically embedded</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0"/>
                  </a:ext>
                </a:extLst>
              </a:tr>
              <a:tr h="1247928">
                <a:tc>
                  <a:txBody>
                    <a:bodyPr/>
                    <a:lstStyle/>
                    <a:p>
                      <a:endParaRPr lang="en-US" sz="1700" dirty="0"/>
                    </a:p>
                  </a:txBody>
                  <a:tcPr marL="77913" marR="77913" marT="42203" marB="42203">
                    <a:solidFill>
                      <a:srgbClr val="00B050"/>
                    </a:solidFill>
                  </a:tcPr>
                </a:tc>
                <a:tc>
                  <a:txBody>
                    <a:bodyPr/>
                    <a:lstStyle/>
                    <a:p>
                      <a:endParaRPr lang="en-US" sz="1700" dirty="0">
                        <a:latin typeface="Arial" pitchFamily="34" charset="0"/>
                        <a:cs typeface="Arial" pitchFamily="34" charset="0"/>
                      </a:endParaRPr>
                    </a:p>
                    <a:p>
                      <a:r>
                        <a:rPr lang="en-US" sz="1700" dirty="0">
                          <a:latin typeface="Arial" pitchFamily="34" charset="0"/>
                          <a:cs typeface="Arial" pitchFamily="34" charset="0"/>
                        </a:rPr>
                        <a:t>Exists but not common-place or systematic </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1"/>
                  </a:ext>
                </a:extLst>
              </a:tr>
              <a:tr h="1097280">
                <a:tc>
                  <a:txBody>
                    <a:bodyPr/>
                    <a:lstStyle/>
                    <a:p>
                      <a:endParaRPr lang="en-US" sz="1700" dirty="0"/>
                    </a:p>
                  </a:txBody>
                  <a:tcPr marL="77913" marR="77913" marT="42203" marB="42203">
                    <a:solidFill>
                      <a:srgbClr val="FFC819"/>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endParaRPr lang="en-US" sz="1700" dirty="0">
                        <a:latin typeface="Arial" pitchFamily="34" charset="0"/>
                        <a:cs typeface="Arial" pitchFamily="34" charset="0"/>
                      </a:endParaRPr>
                    </a:p>
                    <a:p>
                      <a:pPr marL="0" marR="0" indent="0" algn="l" defTabSz="914119" rtl="0" eaLnBrk="1" fontAlgn="auto" latinLnBrk="0" hangingPunct="1">
                        <a:lnSpc>
                          <a:spcPct val="100000"/>
                        </a:lnSpc>
                        <a:spcBef>
                          <a:spcPts val="0"/>
                        </a:spcBef>
                        <a:spcAft>
                          <a:spcPts val="0"/>
                        </a:spcAft>
                        <a:buClrTx/>
                        <a:buSzTx/>
                        <a:buFontTx/>
                        <a:buNone/>
                        <a:tabLst/>
                        <a:defRPr/>
                      </a:pPr>
                      <a:r>
                        <a:rPr lang="en-US" sz="1700" dirty="0">
                          <a:latin typeface="Arial" pitchFamily="34" charset="0"/>
                          <a:cs typeface="Arial" pitchFamily="34" charset="0"/>
                        </a:rPr>
                        <a:t>Exists but in small pockets</a:t>
                      </a:r>
                      <a:endParaRPr lang="en-US" sz="1700" b="0" dirty="0">
                        <a:solidFill>
                          <a:schemeClr val="tx1"/>
                        </a:solidFill>
                        <a:latin typeface="Arial" pitchFamily="34" charset="0"/>
                        <a:cs typeface="Arial" pitchFamily="34" charset="0"/>
                      </a:endParaRPr>
                    </a:p>
                    <a:p>
                      <a:endParaRPr lang="en-US" sz="1700" dirty="0">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2"/>
                  </a:ext>
                </a:extLst>
              </a:tr>
              <a:tr h="1181686">
                <a:tc>
                  <a:txBody>
                    <a:bodyPr/>
                    <a:lstStyle/>
                    <a:p>
                      <a:endParaRPr lang="en-US" sz="1700" dirty="0"/>
                    </a:p>
                  </a:txBody>
                  <a:tcPr marL="77913" marR="77913" marT="42203" marB="42203">
                    <a:solidFill>
                      <a:srgbClr val="FF0000"/>
                    </a:solidFill>
                  </a:tcPr>
                </a:tc>
                <a:tc>
                  <a:txBody>
                    <a:bodyPr/>
                    <a:lstStyle/>
                    <a:p>
                      <a:endParaRPr lang="en-US" sz="1800" dirty="0">
                        <a:latin typeface="Arial" pitchFamily="34" charset="0"/>
                        <a:cs typeface="Arial" pitchFamily="34" charset="0"/>
                      </a:endParaRPr>
                    </a:p>
                    <a:p>
                      <a:r>
                        <a:rPr lang="en-US" sz="1700" dirty="0">
                          <a:latin typeface="Arial" pitchFamily="34" charset="0"/>
                          <a:cs typeface="Arial" pitchFamily="34" charset="0"/>
                        </a:rPr>
                        <a:t>Not establi</a:t>
                      </a:r>
                      <a:r>
                        <a:rPr lang="en-US" sz="1800" dirty="0">
                          <a:latin typeface="Arial" pitchFamily="34" charset="0"/>
                          <a:cs typeface="Arial" pitchFamily="34" charset="0"/>
                        </a:rPr>
                        <a:t>shed practice</a:t>
                      </a:r>
                    </a:p>
                  </a:txBody>
                  <a:tcPr marL="77913" marR="77913" marT="42203" marB="42203">
                    <a:noFill/>
                  </a:tcPr>
                </a:tc>
                <a:extLst>
                  <a:ext uri="{0D108BD9-81ED-4DB2-BD59-A6C34878D82A}">
                    <a16:rowId xmlns="" xmlns:a16="http://schemas.microsoft.com/office/drawing/2014/main" val="10003"/>
                  </a:ext>
                </a:extLst>
              </a:tr>
            </a:tbl>
          </a:graphicData>
        </a:graphic>
      </p:graphicFrame>
      <p:sp>
        <p:nvSpPr>
          <p:cNvPr id="17" name="TextBox 16"/>
          <p:cNvSpPr txBox="1"/>
          <p:nvPr/>
        </p:nvSpPr>
        <p:spPr>
          <a:xfrm>
            <a:off x="2550488" y="5528806"/>
            <a:ext cx="1414615" cy="305468"/>
          </a:xfrm>
          <a:prstGeom prst="rect">
            <a:avLst/>
          </a:prstGeom>
          <a:noFill/>
        </p:spPr>
        <p:txBody>
          <a:bodyPr wrap="square" rtlCol="0">
            <a:spAutoFit/>
          </a:bodyPr>
          <a:lstStyle/>
          <a:p>
            <a:r>
              <a:rPr lang="en-NZ" sz="1385" b="1" dirty="0"/>
              <a:t>Baseline</a:t>
            </a:r>
          </a:p>
        </p:txBody>
      </p:sp>
    </p:spTree>
    <p:extLst>
      <p:ext uri="{BB962C8B-B14F-4D97-AF65-F5344CB8AC3E}">
        <p14:creationId xmlns:p14="http://schemas.microsoft.com/office/powerpoint/2010/main" val="303142753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84224" y="570838"/>
            <a:ext cx="5400072" cy="6594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991" b="1" dirty="0">
                <a:solidFill>
                  <a:schemeClr val="accent6"/>
                </a:solidFill>
                <a:latin typeface="Arial" panose="020B0604020202020204" pitchFamily="34" charset="0"/>
                <a:cs typeface="Arial" panose="020B0604020202020204" pitchFamily="34" charset="0"/>
              </a:rPr>
              <a:t>Building School Capability: 2012-2015</a:t>
            </a:r>
          </a:p>
        </p:txBody>
      </p:sp>
      <p:pic>
        <p:nvPicPr>
          <p:cNvPr id="7" name="Picture 6"/>
          <p:cNvPicPr/>
          <p:nvPr/>
        </p:nvPicPr>
        <p:blipFill>
          <a:blip r:embed="rId2"/>
          <a:stretch>
            <a:fillRect/>
          </a:stretch>
        </p:blipFill>
        <p:spPr>
          <a:xfrm>
            <a:off x="3527548" y="5302642"/>
            <a:ext cx="2822852" cy="1048938"/>
          </a:xfrm>
          <a:prstGeom prst="rect">
            <a:avLst/>
          </a:prstGeom>
        </p:spPr>
      </p:pic>
      <p:pic>
        <p:nvPicPr>
          <p:cNvPr id="8" name="Picture 7"/>
          <p:cNvPicPr/>
          <p:nvPr/>
        </p:nvPicPr>
        <p:blipFill>
          <a:blip r:embed="rId3"/>
          <a:stretch>
            <a:fillRect/>
          </a:stretch>
        </p:blipFill>
        <p:spPr>
          <a:xfrm>
            <a:off x="4120723" y="4104909"/>
            <a:ext cx="2878936" cy="1063020"/>
          </a:xfrm>
          <a:prstGeom prst="rect">
            <a:avLst/>
          </a:prstGeom>
        </p:spPr>
      </p:pic>
      <p:pic>
        <p:nvPicPr>
          <p:cNvPr id="9" name="Picture 8"/>
          <p:cNvPicPr/>
          <p:nvPr/>
        </p:nvPicPr>
        <p:blipFill>
          <a:blip r:embed="rId4"/>
          <a:stretch>
            <a:fillRect/>
          </a:stretch>
        </p:blipFill>
        <p:spPr>
          <a:xfrm>
            <a:off x="4882787" y="2850447"/>
            <a:ext cx="2935229" cy="1059257"/>
          </a:xfrm>
          <a:prstGeom prst="rect">
            <a:avLst/>
          </a:prstGeom>
        </p:spPr>
      </p:pic>
      <p:sp>
        <p:nvSpPr>
          <p:cNvPr id="12" name="TextBox 11"/>
          <p:cNvSpPr txBox="1"/>
          <p:nvPr/>
        </p:nvSpPr>
        <p:spPr>
          <a:xfrm>
            <a:off x="2706106" y="4104909"/>
            <a:ext cx="1414615" cy="305468"/>
          </a:xfrm>
          <a:prstGeom prst="rect">
            <a:avLst/>
          </a:prstGeom>
          <a:noFill/>
        </p:spPr>
        <p:txBody>
          <a:bodyPr wrap="square" rtlCol="0">
            <a:spAutoFit/>
          </a:bodyPr>
          <a:lstStyle/>
          <a:p>
            <a:r>
              <a:rPr lang="en-NZ" sz="1385" b="1" dirty="0"/>
              <a:t>Impact Cycle 1</a:t>
            </a:r>
          </a:p>
        </p:txBody>
      </p:sp>
      <p:sp>
        <p:nvSpPr>
          <p:cNvPr id="13" name="TextBox 12"/>
          <p:cNvSpPr txBox="1"/>
          <p:nvPr/>
        </p:nvSpPr>
        <p:spPr>
          <a:xfrm>
            <a:off x="3257795" y="3042753"/>
            <a:ext cx="1447143" cy="305468"/>
          </a:xfrm>
          <a:prstGeom prst="rect">
            <a:avLst/>
          </a:prstGeom>
          <a:noFill/>
        </p:spPr>
        <p:txBody>
          <a:bodyPr wrap="square" rtlCol="0">
            <a:spAutoFit/>
          </a:bodyPr>
          <a:lstStyle/>
          <a:p>
            <a:r>
              <a:rPr lang="en-NZ" sz="1385" b="1" dirty="0"/>
              <a:t>Impact Cycle 2</a:t>
            </a:r>
          </a:p>
        </p:txBody>
      </p:sp>
      <p:pic>
        <p:nvPicPr>
          <p:cNvPr id="14" name="Picture 13"/>
          <p:cNvPicPr/>
          <p:nvPr/>
        </p:nvPicPr>
        <p:blipFill>
          <a:blip r:embed="rId5"/>
          <a:stretch>
            <a:fillRect/>
          </a:stretch>
        </p:blipFill>
        <p:spPr>
          <a:xfrm>
            <a:off x="5213841" y="1528919"/>
            <a:ext cx="3097914" cy="1108181"/>
          </a:xfrm>
          <a:prstGeom prst="rect">
            <a:avLst/>
          </a:prstGeom>
        </p:spPr>
      </p:pic>
      <p:sp>
        <p:nvSpPr>
          <p:cNvPr id="15" name="TextBox 14"/>
          <p:cNvSpPr txBox="1"/>
          <p:nvPr/>
        </p:nvSpPr>
        <p:spPr>
          <a:xfrm>
            <a:off x="3358657" y="2083010"/>
            <a:ext cx="1524129" cy="305468"/>
          </a:xfrm>
          <a:prstGeom prst="rect">
            <a:avLst/>
          </a:prstGeom>
          <a:noFill/>
        </p:spPr>
        <p:txBody>
          <a:bodyPr wrap="square" rtlCol="0">
            <a:spAutoFit/>
          </a:bodyPr>
          <a:lstStyle/>
          <a:p>
            <a:r>
              <a:rPr lang="en-NZ" sz="1385" b="1" dirty="0"/>
              <a:t>Impact Cycle 3</a:t>
            </a:r>
          </a:p>
        </p:txBody>
      </p:sp>
      <p:graphicFrame>
        <p:nvGraphicFramePr>
          <p:cNvPr id="16" name="Table 15"/>
          <p:cNvGraphicFramePr>
            <a:graphicFrameLocks noGrp="1"/>
          </p:cNvGraphicFramePr>
          <p:nvPr>
            <p:extLst/>
          </p:nvPr>
        </p:nvGraphicFramePr>
        <p:xfrm>
          <a:off x="531631" y="1635365"/>
          <a:ext cx="1948517" cy="4802944"/>
        </p:xfrm>
        <a:graphic>
          <a:graphicData uri="http://schemas.openxmlformats.org/drawingml/2006/table">
            <a:tbl>
              <a:tblPr firstRow="1" bandRow="1">
                <a:tableStyleId>{5C22544A-7EE6-4342-B048-85BDC9FD1C3A}</a:tableStyleId>
              </a:tblPr>
              <a:tblGrid>
                <a:gridCol w="379795">
                  <a:extLst>
                    <a:ext uri="{9D8B030D-6E8A-4147-A177-3AD203B41FA5}">
                      <a16:colId xmlns="" xmlns:a16="http://schemas.microsoft.com/office/drawing/2014/main" val="20000"/>
                    </a:ext>
                  </a:extLst>
                </a:gridCol>
                <a:gridCol w="1568722">
                  <a:extLst>
                    <a:ext uri="{9D8B030D-6E8A-4147-A177-3AD203B41FA5}">
                      <a16:colId xmlns="" xmlns:a16="http://schemas.microsoft.com/office/drawing/2014/main" val="20001"/>
                    </a:ext>
                  </a:extLst>
                </a:gridCol>
              </a:tblGrid>
              <a:tr h="1097280">
                <a:tc>
                  <a:txBody>
                    <a:bodyPr/>
                    <a:lstStyle/>
                    <a:p>
                      <a:endParaRPr lang="en-US" sz="1700" dirty="0"/>
                    </a:p>
                  </a:txBody>
                  <a:tcPr marL="77913" marR="77913" marT="42203" marB="42203">
                    <a:solidFill>
                      <a:srgbClr val="669AD2"/>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itchFamily="34" charset="0"/>
                          <a:cs typeface="Arial" pitchFamily="34" charset="0"/>
                        </a:rPr>
                        <a:t>Common-place</a:t>
                      </a:r>
                      <a:r>
                        <a:rPr lang="en-US" sz="1700" b="0" baseline="0" dirty="0">
                          <a:solidFill>
                            <a:schemeClr val="tx1"/>
                          </a:solidFill>
                          <a:latin typeface="Arial" pitchFamily="34" charset="0"/>
                          <a:cs typeface="Arial" pitchFamily="34" charset="0"/>
                        </a:rPr>
                        <a:t> and systematically embedded</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0"/>
                  </a:ext>
                </a:extLst>
              </a:tr>
              <a:tr h="1247928">
                <a:tc>
                  <a:txBody>
                    <a:bodyPr/>
                    <a:lstStyle/>
                    <a:p>
                      <a:endParaRPr lang="en-US" sz="1700" dirty="0"/>
                    </a:p>
                  </a:txBody>
                  <a:tcPr marL="77913" marR="77913" marT="42203" marB="42203">
                    <a:solidFill>
                      <a:srgbClr val="00B050"/>
                    </a:solidFill>
                  </a:tcPr>
                </a:tc>
                <a:tc>
                  <a:txBody>
                    <a:bodyPr/>
                    <a:lstStyle/>
                    <a:p>
                      <a:endParaRPr lang="en-US" sz="1700" dirty="0">
                        <a:latin typeface="Arial" pitchFamily="34" charset="0"/>
                        <a:cs typeface="Arial" pitchFamily="34" charset="0"/>
                      </a:endParaRPr>
                    </a:p>
                    <a:p>
                      <a:r>
                        <a:rPr lang="en-US" sz="1700" dirty="0">
                          <a:latin typeface="Arial" pitchFamily="34" charset="0"/>
                          <a:cs typeface="Arial" pitchFamily="34" charset="0"/>
                        </a:rPr>
                        <a:t>Exists but not common-place or systematic </a:t>
                      </a:r>
                      <a:endParaRPr lang="en-US" sz="1700" b="0" dirty="0">
                        <a:solidFill>
                          <a:schemeClr val="tx1"/>
                        </a:solidFill>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1"/>
                  </a:ext>
                </a:extLst>
              </a:tr>
              <a:tr h="1097280">
                <a:tc>
                  <a:txBody>
                    <a:bodyPr/>
                    <a:lstStyle/>
                    <a:p>
                      <a:endParaRPr lang="en-US" sz="1700" dirty="0"/>
                    </a:p>
                  </a:txBody>
                  <a:tcPr marL="77913" marR="77913" marT="42203" marB="42203">
                    <a:solidFill>
                      <a:srgbClr val="FFC819"/>
                    </a:solidFill>
                  </a:tcPr>
                </a:tc>
                <a:tc>
                  <a:txBody>
                    <a:bodyPr/>
                    <a:lstStyle/>
                    <a:p>
                      <a:pPr marL="0" marR="0" indent="0" algn="l" defTabSz="914119" rtl="0" eaLnBrk="1" fontAlgn="auto" latinLnBrk="0" hangingPunct="1">
                        <a:lnSpc>
                          <a:spcPct val="100000"/>
                        </a:lnSpc>
                        <a:spcBef>
                          <a:spcPts val="0"/>
                        </a:spcBef>
                        <a:spcAft>
                          <a:spcPts val="0"/>
                        </a:spcAft>
                        <a:buClrTx/>
                        <a:buSzTx/>
                        <a:buFontTx/>
                        <a:buNone/>
                        <a:tabLst/>
                        <a:defRPr/>
                      </a:pPr>
                      <a:endParaRPr lang="en-US" sz="1700" dirty="0">
                        <a:latin typeface="Arial" pitchFamily="34" charset="0"/>
                        <a:cs typeface="Arial" pitchFamily="34" charset="0"/>
                      </a:endParaRPr>
                    </a:p>
                    <a:p>
                      <a:pPr marL="0" marR="0" indent="0" algn="l" defTabSz="914119" rtl="0" eaLnBrk="1" fontAlgn="auto" latinLnBrk="0" hangingPunct="1">
                        <a:lnSpc>
                          <a:spcPct val="100000"/>
                        </a:lnSpc>
                        <a:spcBef>
                          <a:spcPts val="0"/>
                        </a:spcBef>
                        <a:spcAft>
                          <a:spcPts val="0"/>
                        </a:spcAft>
                        <a:buClrTx/>
                        <a:buSzTx/>
                        <a:buFontTx/>
                        <a:buNone/>
                        <a:tabLst/>
                        <a:defRPr/>
                      </a:pPr>
                      <a:r>
                        <a:rPr lang="en-US" sz="1700" dirty="0">
                          <a:latin typeface="Arial" pitchFamily="34" charset="0"/>
                          <a:cs typeface="Arial" pitchFamily="34" charset="0"/>
                        </a:rPr>
                        <a:t>Exists but in small pockets</a:t>
                      </a:r>
                      <a:endParaRPr lang="en-US" sz="1700" b="0" dirty="0">
                        <a:solidFill>
                          <a:schemeClr val="tx1"/>
                        </a:solidFill>
                        <a:latin typeface="Arial" pitchFamily="34" charset="0"/>
                        <a:cs typeface="Arial" pitchFamily="34" charset="0"/>
                      </a:endParaRPr>
                    </a:p>
                    <a:p>
                      <a:endParaRPr lang="en-US" sz="1700" dirty="0">
                        <a:latin typeface="Arial" pitchFamily="34" charset="0"/>
                        <a:cs typeface="Arial" pitchFamily="34" charset="0"/>
                      </a:endParaRPr>
                    </a:p>
                  </a:txBody>
                  <a:tcPr marL="77913" marR="77913" marT="42203" marB="42203">
                    <a:noFill/>
                  </a:tcPr>
                </a:tc>
                <a:extLst>
                  <a:ext uri="{0D108BD9-81ED-4DB2-BD59-A6C34878D82A}">
                    <a16:rowId xmlns="" xmlns:a16="http://schemas.microsoft.com/office/drawing/2014/main" val="10002"/>
                  </a:ext>
                </a:extLst>
              </a:tr>
              <a:tr h="1181686">
                <a:tc>
                  <a:txBody>
                    <a:bodyPr/>
                    <a:lstStyle/>
                    <a:p>
                      <a:endParaRPr lang="en-US" sz="1700" dirty="0"/>
                    </a:p>
                  </a:txBody>
                  <a:tcPr marL="77913" marR="77913" marT="42203" marB="42203">
                    <a:solidFill>
                      <a:srgbClr val="FF0000"/>
                    </a:solidFill>
                  </a:tcPr>
                </a:tc>
                <a:tc>
                  <a:txBody>
                    <a:bodyPr/>
                    <a:lstStyle/>
                    <a:p>
                      <a:endParaRPr lang="en-US" sz="1800" dirty="0">
                        <a:latin typeface="Arial" pitchFamily="34" charset="0"/>
                        <a:cs typeface="Arial" pitchFamily="34" charset="0"/>
                      </a:endParaRPr>
                    </a:p>
                    <a:p>
                      <a:r>
                        <a:rPr lang="en-US" sz="1700" dirty="0">
                          <a:latin typeface="Arial" pitchFamily="34" charset="0"/>
                          <a:cs typeface="Arial" pitchFamily="34" charset="0"/>
                        </a:rPr>
                        <a:t>Not establi</a:t>
                      </a:r>
                      <a:r>
                        <a:rPr lang="en-US" sz="1800" dirty="0">
                          <a:latin typeface="Arial" pitchFamily="34" charset="0"/>
                          <a:cs typeface="Arial" pitchFamily="34" charset="0"/>
                        </a:rPr>
                        <a:t>shed practice</a:t>
                      </a:r>
                    </a:p>
                  </a:txBody>
                  <a:tcPr marL="77913" marR="77913" marT="42203" marB="42203">
                    <a:noFill/>
                  </a:tcPr>
                </a:tc>
                <a:extLst>
                  <a:ext uri="{0D108BD9-81ED-4DB2-BD59-A6C34878D82A}">
                    <a16:rowId xmlns="" xmlns:a16="http://schemas.microsoft.com/office/drawing/2014/main" val="10003"/>
                  </a:ext>
                </a:extLst>
              </a:tr>
            </a:tbl>
          </a:graphicData>
        </a:graphic>
      </p:graphicFrame>
      <p:sp>
        <p:nvSpPr>
          <p:cNvPr id="17" name="TextBox 16"/>
          <p:cNvSpPr txBox="1"/>
          <p:nvPr/>
        </p:nvSpPr>
        <p:spPr>
          <a:xfrm>
            <a:off x="2550488" y="5528806"/>
            <a:ext cx="1414615" cy="305468"/>
          </a:xfrm>
          <a:prstGeom prst="rect">
            <a:avLst/>
          </a:prstGeom>
          <a:noFill/>
        </p:spPr>
        <p:txBody>
          <a:bodyPr wrap="square" rtlCol="0">
            <a:spAutoFit/>
          </a:bodyPr>
          <a:lstStyle/>
          <a:p>
            <a:r>
              <a:rPr lang="en-NZ" sz="1385" b="1" dirty="0"/>
              <a:t>Baseline</a:t>
            </a:r>
          </a:p>
        </p:txBody>
      </p:sp>
    </p:spTree>
    <p:extLst>
      <p:ext uri="{BB962C8B-B14F-4D97-AF65-F5344CB8AC3E}">
        <p14:creationId xmlns:p14="http://schemas.microsoft.com/office/powerpoint/2010/main" val="342750488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1932657"/>
            <a:ext cx="6984776" cy="4616648"/>
          </a:xfrm>
          <a:prstGeom prst="rect">
            <a:avLst/>
          </a:prstGeom>
        </p:spPr>
        <p:txBody>
          <a:bodyPr wrap="square">
            <a:spAutoFit/>
          </a:bodyPr>
          <a:lstStyle/>
          <a:p>
            <a:pPr marL="342900" lvl="0" indent="-342900">
              <a:spcBef>
                <a:spcPts val="1200"/>
              </a:spcBef>
              <a:buFont typeface="+mj-lt"/>
              <a:buAutoNum type="arabicPeriod"/>
              <a:tabLst>
                <a:tab pos="7983538" algn="dec"/>
              </a:tabLst>
            </a:pPr>
            <a:r>
              <a:rPr lang="en-AU" b="1" dirty="0">
                <a:latin typeface="Calibri" panose="020F0502020204030204" pitchFamily="34" charset="0"/>
              </a:rPr>
              <a:t>Teachers &amp; students, working together, as evaluators of their impact	</a:t>
            </a:r>
            <a:r>
              <a:rPr lang="en-AU" sz="2400" b="1" dirty="0">
                <a:solidFill>
                  <a:srgbClr val="FF0000"/>
                </a:solidFill>
                <a:latin typeface="Calibri" panose="020F0502020204030204" pitchFamily="34" charset="0"/>
              </a:rPr>
              <a:t>.90</a:t>
            </a:r>
            <a:endParaRPr lang="en-AU" sz="2400" dirty="0">
              <a:solidFill>
                <a:srgbClr val="FF0000"/>
              </a:solidFill>
              <a:latin typeface="Calibri" panose="020F0502020204030204" pitchFamily="34" charset="0"/>
            </a:endParaRPr>
          </a:p>
          <a:p>
            <a:pPr marL="342900" lvl="0" indent="-342900">
              <a:spcBef>
                <a:spcPts val="1200"/>
              </a:spcBef>
              <a:buFont typeface="+mj-lt"/>
              <a:buAutoNum type="arabicPeriod"/>
              <a:tabLst>
                <a:tab pos="7983538" algn="dec"/>
              </a:tabLst>
            </a:pPr>
            <a:r>
              <a:rPr lang="en-AU" b="1" dirty="0">
                <a:latin typeface="Calibri" panose="020F0502020204030204" pitchFamily="34" charset="0"/>
              </a:rPr>
              <a:t>All having high expectations	</a:t>
            </a:r>
            <a:r>
              <a:rPr lang="en-AU" sz="2400" b="1" dirty="0">
                <a:solidFill>
                  <a:srgbClr val="FF0000"/>
                </a:solidFill>
                <a:latin typeface="Calibri" panose="020F0502020204030204" pitchFamily="34" charset="0"/>
              </a:rPr>
              <a:t>.90</a:t>
            </a:r>
          </a:p>
          <a:p>
            <a:pPr marL="342900" lvl="0" indent="-342900">
              <a:spcBef>
                <a:spcPts val="1200"/>
              </a:spcBef>
              <a:buFont typeface="+mj-lt"/>
              <a:buAutoNum type="arabicPeriod"/>
              <a:tabLst>
                <a:tab pos="7983538" algn="dec"/>
              </a:tabLst>
            </a:pPr>
            <a:r>
              <a:rPr lang="en-AU" b="1" dirty="0">
                <a:latin typeface="Calibri" panose="020F0502020204030204" pitchFamily="34" charset="0"/>
              </a:rPr>
              <a:t>All moving towards explicit success criteria	</a:t>
            </a:r>
            <a:r>
              <a:rPr lang="en-AU" sz="2400" b="1" dirty="0">
                <a:solidFill>
                  <a:srgbClr val="FF0000"/>
                </a:solidFill>
                <a:latin typeface="Calibri" panose="020F0502020204030204" pitchFamily="34" charset="0"/>
              </a:rPr>
              <a:t>.77</a:t>
            </a:r>
            <a:endParaRPr lang="en-AU" sz="2400" dirty="0">
              <a:solidFill>
                <a:srgbClr val="FF0000"/>
              </a:solidFill>
              <a:latin typeface="Calibri" panose="020F0502020204030204" pitchFamily="34" charset="0"/>
            </a:endParaRPr>
          </a:p>
          <a:p>
            <a:pPr marL="342900" indent="-342900">
              <a:lnSpc>
                <a:spcPct val="150000"/>
              </a:lnSpc>
              <a:spcBef>
                <a:spcPts val="1200"/>
              </a:spcBef>
              <a:buFontTx/>
              <a:buAutoNum type="arabicPeriod" startAt="3"/>
              <a:tabLst>
                <a:tab pos="7983538" algn="dec"/>
              </a:tabLst>
            </a:pPr>
            <a:r>
              <a:rPr lang="en-AU" b="1" dirty="0">
                <a:latin typeface="Calibri" panose="020F0502020204030204" pitchFamily="34" charset="0"/>
              </a:rPr>
              <a:t>Using the Goldilocks principles of challenge	</a:t>
            </a:r>
            <a:r>
              <a:rPr lang="en-AU" sz="2400" b="1" dirty="0">
                <a:latin typeface="Calibri" panose="020F0502020204030204" pitchFamily="34" charset="0"/>
              </a:rPr>
              <a:t>.</a:t>
            </a:r>
            <a:r>
              <a:rPr lang="en-AU" sz="2400" b="1" dirty="0">
                <a:solidFill>
                  <a:srgbClr val="FF0000"/>
                </a:solidFill>
                <a:latin typeface="Calibri" panose="020F0502020204030204" pitchFamily="34" charset="0"/>
              </a:rPr>
              <a:t>74</a:t>
            </a:r>
          </a:p>
          <a:p>
            <a:pPr marL="342900" lvl="0" indent="-342900">
              <a:lnSpc>
                <a:spcPct val="150000"/>
              </a:lnSpc>
              <a:spcBef>
                <a:spcPts val="1200"/>
              </a:spcBef>
              <a:buAutoNum type="arabicPeriod" startAt="3"/>
              <a:tabLst>
                <a:tab pos="7983538" algn="dec"/>
              </a:tabLst>
            </a:pPr>
            <a:r>
              <a:rPr lang="en-AU" b="1" dirty="0">
                <a:latin typeface="Calibri" panose="020F0502020204030204" pitchFamily="34" charset="0"/>
              </a:rPr>
              <a:t>Errors and trust are welcomed as opportunities to learn	</a:t>
            </a:r>
            <a:r>
              <a:rPr lang="en-AU" sz="2400" b="1" dirty="0">
                <a:solidFill>
                  <a:srgbClr val="FF0000"/>
                </a:solidFill>
                <a:latin typeface="Calibri" panose="020F0502020204030204" pitchFamily="34" charset="0"/>
              </a:rPr>
              <a:t>.72</a:t>
            </a:r>
            <a:endParaRPr lang="en-AU" sz="2400" dirty="0">
              <a:solidFill>
                <a:srgbClr val="FF0000"/>
              </a:solidFill>
              <a:latin typeface="Calibri" panose="020F0502020204030204" pitchFamily="34" charset="0"/>
            </a:endParaRPr>
          </a:p>
          <a:p>
            <a:pPr lvl="0">
              <a:lnSpc>
                <a:spcPct val="150000"/>
              </a:lnSpc>
              <a:spcBef>
                <a:spcPts val="1200"/>
              </a:spcBef>
              <a:tabLst>
                <a:tab pos="7983538" algn="dec"/>
              </a:tabLst>
            </a:pPr>
            <a:r>
              <a:rPr lang="en-AU" b="1" dirty="0">
                <a:latin typeface="Calibri" panose="020F0502020204030204" pitchFamily="34" charset="0"/>
              </a:rPr>
              <a:t>4.   Maximize feedback to teachers about their impact	</a:t>
            </a:r>
            <a:r>
              <a:rPr lang="en-AU" sz="2400" b="1" dirty="0">
                <a:solidFill>
                  <a:srgbClr val="FF0000"/>
                </a:solidFill>
                <a:latin typeface="Calibri" panose="020F0502020204030204" pitchFamily="34" charset="0"/>
              </a:rPr>
              <a:t>.72</a:t>
            </a:r>
          </a:p>
          <a:p>
            <a:pPr lvl="0">
              <a:lnSpc>
                <a:spcPct val="150000"/>
              </a:lnSpc>
              <a:spcBef>
                <a:spcPts val="1200"/>
              </a:spcBef>
              <a:tabLst>
                <a:tab pos="7983538" algn="dec"/>
              </a:tabLst>
            </a:pPr>
            <a:r>
              <a:rPr lang="en-AU" b="1" dirty="0">
                <a:latin typeface="Calibri" panose="020F0502020204030204" pitchFamily="34" charset="0"/>
              </a:rPr>
              <a:t>5.   A focus on learning:  The right proportions of surface to deep	</a:t>
            </a:r>
            <a:r>
              <a:rPr lang="en-AU" sz="2400" b="1" dirty="0">
                <a:solidFill>
                  <a:srgbClr val="FF0000"/>
                </a:solidFill>
                <a:latin typeface="Calibri" panose="020F0502020204030204" pitchFamily="34" charset="0"/>
              </a:rPr>
              <a:t>.69</a:t>
            </a:r>
          </a:p>
        </p:txBody>
      </p:sp>
      <p:pic>
        <p:nvPicPr>
          <p:cNvPr id="13314" name="Picture 2" descr="https://encrypted-tbn3.gstatic.com/images?q=tbn:ANd9GcQCoxb4YIqrGABpSJuNn3kgdiN3OFOWXWDaYr0tZRtbpnicnm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172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60"/>
          <p:cNvSpPr/>
          <p:nvPr/>
        </p:nvSpPr>
        <p:spPr>
          <a:xfrm>
            <a:off x="2267744" y="850369"/>
            <a:ext cx="6237312" cy="807913"/>
          </a:xfrm>
          <a:prstGeom prst="rect">
            <a:avLst/>
          </a:prstGeom>
          <a:solidFill>
            <a:srgbClr val="000090"/>
          </a:solidFill>
          <a:ln w="57150">
            <a:solidFill>
              <a:srgbClr val="FF0000"/>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a:spAutoFit/>
          </a:bodyPr>
          <a:lstStyle/>
          <a:p>
            <a:pPr lvl="0" algn="ctr"/>
            <a:endParaRPr lang="en-AU" sz="1950" dirty="0">
              <a:solidFill>
                <a:srgbClr val="FFFFFF"/>
              </a:solidFill>
              <a:latin typeface="Arial"/>
              <a:cs typeface="Arial"/>
            </a:endParaRPr>
          </a:p>
          <a:p>
            <a:pPr lvl="0" algn="ctr"/>
            <a:r>
              <a:rPr lang="en-AU" sz="1950" dirty="0">
                <a:solidFill>
                  <a:srgbClr val="FFFFFF"/>
                </a:solidFill>
                <a:latin typeface="Arial"/>
                <a:cs typeface="Arial"/>
              </a:rPr>
              <a:t>I Collaborate</a:t>
            </a:r>
            <a:endParaRPr lang="en-US" sz="1950" dirty="0">
              <a:solidFill>
                <a:srgbClr val="FFFFFF"/>
              </a:solidFill>
              <a:latin typeface="Arial"/>
              <a:cs typeface="Arial"/>
            </a:endParaRPr>
          </a:p>
          <a:p>
            <a:pPr lvl="0" algn="r"/>
            <a:r>
              <a:rPr sz="1350" dirty="0">
                <a:solidFill>
                  <a:srgbClr val="FFFFFF"/>
                </a:solidFill>
              </a:rPr>
              <a:t>)</a:t>
            </a:r>
          </a:p>
        </p:txBody>
      </p:sp>
      <p:sp>
        <p:nvSpPr>
          <p:cNvPr id="8" name="Oval Callout 1"/>
          <p:cNvSpPr/>
          <p:nvPr/>
        </p:nvSpPr>
        <p:spPr>
          <a:xfrm>
            <a:off x="7322071" y="116632"/>
            <a:ext cx="1714425" cy="1123259"/>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50" b="1" dirty="0" smtClean="0">
                <a:solidFill>
                  <a:srgbClr val="FFFF00"/>
                </a:solidFill>
              </a:rPr>
              <a:t>Ye It can be done!</a:t>
            </a:r>
            <a:endParaRPr lang="en-AU" sz="1950" b="1" dirty="0">
              <a:solidFill>
                <a:srgbClr val="FFFF00"/>
              </a:solidFill>
            </a:endParaRPr>
          </a:p>
        </p:txBody>
      </p:sp>
    </p:spTree>
    <p:extLst>
      <p:ext uri="{BB962C8B-B14F-4D97-AF65-F5344CB8AC3E}">
        <p14:creationId xmlns:p14="http://schemas.microsoft.com/office/powerpoint/2010/main" val="73426575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quot;smell the roses&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0801" b="108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 y="5438394"/>
            <a:ext cx="233172" cy="300082"/>
          </a:xfrm>
          <a:prstGeom prst="rect">
            <a:avLst/>
          </a:prstGeom>
          <a:noFill/>
        </p:spPr>
        <p:txBody>
          <a:bodyPr wrap="square" rtlCol="0">
            <a:spAutoFit/>
          </a:bodyPr>
          <a:lstStyle/>
          <a:p>
            <a:r>
              <a:rPr lang="en-AU" sz="1350" dirty="0"/>
              <a:t>5</a:t>
            </a:r>
          </a:p>
        </p:txBody>
      </p:sp>
      <p:sp>
        <p:nvSpPr>
          <p:cNvPr id="5" name="Subtitle 1"/>
          <p:cNvSpPr txBox="1">
            <a:spLocks/>
          </p:cNvSpPr>
          <p:nvPr/>
        </p:nvSpPr>
        <p:spPr>
          <a:xfrm>
            <a:off x="317989" y="5056683"/>
            <a:ext cx="8508022" cy="1063503"/>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NZ" sz="4062" dirty="0" smtClean="0">
                <a:solidFill>
                  <a:schemeClr val="bg1"/>
                </a:solidFill>
                <a:latin typeface="Arial" pitchFamily="34" charset="0"/>
                <a:cs typeface="Arial" pitchFamily="34" charset="0"/>
              </a:rPr>
              <a:t>Building teachers’ collaborative efficacy</a:t>
            </a:r>
            <a:r>
              <a:rPr lang="en-NZ" sz="3692" b="1" dirty="0" smtClean="0">
                <a:solidFill>
                  <a:schemeClr val="bg1"/>
                </a:solidFill>
                <a:latin typeface="Arial" pitchFamily="34" charset="0"/>
                <a:cs typeface="Arial" pitchFamily="34" charset="0"/>
              </a:rPr>
              <a:t/>
            </a:r>
            <a:br>
              <a:rPr lang="en-NZ" sz="3692" b="1" dirty="0" smtClean="0">
                <a:solidFill>
                  <a:schemeClr val="bg1"/>
                </a:solidFill>
                <a:latin typeface="Arial" pitchFamily="34" charset="0"/>
                <a:cs typeface="Arial" pitchFamily="34" charset="0"/>
              </a:rPr>
            </a:br>
            <a:endParaRPr lang="en-NZ" sz="3692"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990906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1028" y="466834"/>
            <a:ext cx="1456690" cy="18177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12154" y="388742"/>
            <a:ext cx="1364714" cy="1815329"/>
          </a:xfrm>
          <a:prstGeom prst="rect">
            <a:avLst/>
          </a:prstGeom>
          <a:noFill/>
          <a:ln>
            <a:solidFill>
              <a:srgbClr val="89CA1E"/>
            </a:solidFill>
          </a:ln>
          <a:extLst>
            <a:ext uri="{909E8E84-426E-40dd-AFC4-6F175D3DCCD1}">
              <a14:hiddenFill xmlns:a14="http://schemas.microsoft.com/office/drawing/2010/main">
                <a:solidFill>
                  <a:schemeClr val="accent1"/>
                </a:solidFill>
              </a14:hiddenFill>
            </a:ext>
          </a:extLst>
        </p:spPr>
      </p:pic>
      <p:pic>
        <p:nvPicPr>
          <p:cNvPr id="114694" name="Picture 2" descr="C:\Users\jhattie\AppData\Local\Microsoft\Windows\Temporary Internet Files\Content.Outlook\7XE861QL\9781138853751.ti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96633" y="432234"/>
            <a:ext cx="1589344" cy="187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2" descr="Front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481" y="388743"/>
            <a:ext cx="1506208" cy="178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nvPr>
        </p:nvGraphicFramePr>
        <p:xfrm>
          <a:off x="7496633" y="2425641"/>
          <a:ext cx="1556806" cy="1854287"/>
        </p:xfrm>
        <a:graphic>
          <a:graphicData uri="http://schemas.openxmlformats.org/presentationml/2006/ole">
            <mc:AlternateContent xmlns:mc="http://schemas.openxmlformats.org/markup-compatibility/2006">
              <mc:Choice xmlns:v="urn:schemas-microsoft-com:vml" Requires="v">
                <p:oleObj spid="_x0000_s1031" name="Acrobat Document" r:id="rId8" imgW="5057612" imgH="6257870" progId="Acrobat.Document.2015">
                  <p:embed/>
                </p:oleObj>
              </mc:Choice>
              <mc:Fallback>
                <p:oleObj name="Acrobat Document" r:id="rId8" imgW="5057612" imgH="6257870" progId="Acrobat.Document.2015">
                  <p:embed/>
                  <p:pic>
                    <p:nvPicPr>
                      <p:cNvPr id="0" name=""/>
                      <p:cNvPicPr/>
                      <p:nvPr/>
                    </p:nvPicPr>
                    <p:blipFill>
                      <a:blip r:embed="rId9"/>
                      <a:stretch>
                        <a:fillRect/>
                      </a:stretch>
                    </p:blipFill>
                    <p:spPr>
                      <a:xfrm>
                        <a:off x="7496633" y="2425641"/>
                        <a:ext cx="1556806" cy="1854287"/>
                      </a:xfrm>
                      <a:prstGeom prst="rect">
                        <a:avLst/>
                      </a:prstGeom>
                    </p:spPr>
                  </p:pic>
                </p:oleObj>
              </mc:Fallback>
            </mc:AlternateContent>
          </a:graphicData>
        </a:graphic>
      </p:graphicFrame>
      <p:pic>
        <p:nvPicPr>
          <p:cNvPr id="3" name="Picture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987824" y="4760485"/>
            <a:ext cx="1251832" cy="1854287"/>
          </a:xfrm>
          <a:prstGeom prst="rect">
            <a:avLst/>
          </a:prstGeom>
        </p:spPr>
      </p:pic>
      <p:pic>
        <p:nvPicPr>
          <p:cNvPr id="11" name="Picture 10"/>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3003" y="2443926"/>
            <a:ext cx="1429178" cy="1854287"/>
          </a:xfrm>
          <a:prstGeom prst="rect">
            <a:avLst/>
          </a:prstGeom>
          <a:noFill/>
          <a:ln>
            <a:noFill/>
          </a:ln>
        </p:spPr>
      </p:pic>
      <p:pic>
        <p:nvPicPr>
          <p:cNvPr id="4" name="Picture 3"/>
          <p:cNvPicPr>
            <a:picLocks noChangeAspect="1"/>
          </p:cNvPicPr>
          <p:nvPr/>
        </p:nvPicPr>
        <p:blipFill rotWithShape="1">
          <a:blip r:embed="rId12"/>
          <a:srcRect l="8341" t="4460"/>
          <a:stretch/>
        </p:blipFill>
        <p:spPr>
          <a:xfrm>
            <a:off x="1816689" y="2436617"/>
            <a:ext cx="1471239" cy="1832332"/>
          </a:xfrm>
          <a:prstGeom prst="rect">
            <a:avLst/>
          </a:prstGeom>
          <a:effectLst>
            <a:innerShdw blurRad="63500" dist="50800" dir="13500000">
              <a:prstClr val="black">
                <a:alpha val="50000"/>
              </a:prstClr>
            </a:innerShdw>
          </a:effectLst>
        </p:spPr>
      </p:pic>
      <p:pic>
        <p:nvPicPr>
          <p:cNvPr id="8" name="Picture 7"/>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91167" y="372616"/>
            <a:ext cx="1399228" cy="1817703"/>
          </a:xfrm>
          <a:prstGeom prst="rect">
            <a:avLst/>
          </a:prstGeom>
        </p:spPr>
      </p:pic>
      <p:pic>
        <p:nvPicPr>
          <p:cNvPr id="5" name="Picture 4"/>
          <p:cNvPicPr>
            <a:picLocks noChangeAspect="1"/>
          </p:cNvPicPr>
          <p:nvPr/>
        </p:nvPicPr>
        <p:blipFill>
          <a:blip r:embed="rId14"/>
          <a:stretch>
            <a:fillRect/>
          </a:stretch>
        </p:blipFill>
        <p:spPr>
          <a:xfrm>
            <a:off x="60646" y="4818192"/>
            <a:ext cx="1302364" cy="1860459"/>
          </a:xfrm>
          <a:prstGeom prst="rect">
            <a:avLst/>
          </a:prstGeom>
        </p:spPr>
      </p:pic>
      <p:pic>
        <p:nvPicPr>
          <p:cNvPr id="6" name="Picture 5"/>
          <p:cNvPicPr>
            <a:picLocks noChangeAspect="1"/>
          </p:cNvPicPr>
          <p:nvPr/>
        </p:nvPicPr>
        <p:blipFill>
          <a:blip r:embed="rId15"/>
          <a:stretch>
            <a:fillRect/>
          </a:stretch>
        </p:blipFill>
        <p:spPr>
          <a:xfrm>
            <a:off x="3771485" y="2419071"/>
            <a:ext cx="1453504" cy="1796416"/>
          </a:xfrm>
          <a:prstGeom prst="rect">
            <a:avLst/>
          </a:prstGeom>
        </p:spPr>
      </p:pic>
      <p:pic>
        <p:nvPicPr>
          <p:cNvPr id="9" name="Picture 8"/>
          <p:cNvPicPr>
            <a:picLocks noChangeAspect="1"/>
          </p:cNvPicPr>
          <p:nvPr/>
        </p:nvPicPr>
        <p:blipFill>
          <a:blip r:embed="rId16"/>
          <a:stretch>
            <a:fillRect/>
          </a:stretch>
        </p:blipFill>
        <p:spPr>
          <a:xfrm>
            <a:off x="1490395" y="4791565"/>
            <a:ext cx="1346264" cy="1913711"/>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427661" y="2206599"/>
            <a:ext cx="1670159" cy="4561078"/>
          </a:xfrm>
          <a:prstGeom prst="rect">
            <a:avLst/>
          </a:prstGeom>
        </p:spPr>
      </p:pic>
      <p:sp>
        <p:nvSpPr>
          <p:cNvPr id="7" name="TextBox 6"/>
          <p:cNvSpPr txBox="1"/>
          <p:nvPr/>
        </p:nvSpPr>
        <p:spPr>
          <a:xfrm>
            <a:off x="7097819" y="4754650"/>
            <a:ext cx="1955620" cy="1797287"/>
          </a:xfrm>
          <a:prstGeom prst="rect">
            <a:avLst/>
          </a:prstGeom>
          <a:solidFill>
            <a:srgbClr val="FFFF00"/>
          </a:solidFill>
          <a:ln>
            <a:noFill/>
          </a:ln>
          <a:effectLst/>
        </p:spPr>
        <p:txBody>
          <a:bodyPr wrap="square" rtlCol="0">
            <a:spAutoFit/>
          </a:bodyPr>
          <a:lstStyle/>
          <a:p>
            <a:pPr>
              <a:lnSpc>
                <a:spcPct val="200000"/>
              </a:lnSpc>
            </a:pPr>
            <a:r>
              <a:rPr lang="en-AU" sz="1108" b="1" dirty="0">
                <a:latin typeface="Arial" panose="020B0604020202020204" pitchFamily="34" charset="0"/>
                <a:cs typeface="Arial" panose="020B0604020202020204" pitchFamily="34" charset="0"/>
              </a:rPr>
              <a:t>VL Science</a:t>
            </a:r>
          </a:p>
          <a:p>
            <a:pPr>
              <a:lnSpc>
                <a:spcPct val="200000"/>
              </a:lnSpc>
            </a:pPr>
            <a:r>
              <a:rPr lang="en-AU" sz="1108" b="1" dirty="0">
                <a:latin typeface="Arial" panose="020B0604020202020204" pitchFamily="34" charset="0"/>
                <a:cs typeface="Arial" panose="020B0604020202020204" pitchFamily="34" charset="0"/>
              </a:rPr>
              <a:t>VL for Parents</a:t>
            </a:r>
          </a:p>
          <a:p>
            <a:pPr>
              <a:lnSpc>
                <a:spcPct val="200000"/>
              </a:lnSpc>
            </a:pPr>
            <a:r>
              <a:rPr lang="en-AU" sz="1108" b="1" dirty="0">
                <a:latin typeface="Arial" panose="020B0604020202020204" pitchFamily="34" charset="0"/>
                <a:cs typeface="Arial" panose="020B0604020202020204" pitchFamily="34" charset="0"/>
              </a:rPr>
              <a:t>VL for feedback</a:t>
            </a:r>
          </a:p>
          <a:p>
            <a:pPr>
              <a:lnSpc>
                <a:spcPct val="200000"/>
              </a:lnSpc>
            </a:pPr>
            <a:r>
              <a:rPr lang="en-AU" sz="1108" b="1" dirty="0">
                <a:cs typeface="Arial" panose="020B0604020202020204" pitchFamily="34" charset="0"/>
              </a:rPr>
              <a:t>Assessment capable students</a:t>
            </a:r>
            <a:endParaRPr lang="en-AU" sz="1108" b="1" dirty="0">
              <a:latin typeface="Arial" panose="020B0604020202020204" pitchFamily="34" charset="0"/>
              <a:cs typeface="Arial" panose="020B0604020202020204" pitchFamily="34" charset="0"/>
            </a:endParaRPr>
          </a:p>
          <a:p>
            <a:pPr>
              <a:lnSpc>
                <a:spcPct val="200000"/>
              </a:lnSpc>
            </a:pPr>
            <a:r>
              <a:rPr lang="en-AU" sz="1108" b="1" dirty="0">
                <a:latin typeface="Arial" panose="020B0604020202020204" pitchFamily="34" charset="0"/>
                <a:cs typeface="Arial" panose="020B0604020202020204" pitchFamily="34" charset="0"/>
              </a:rPr>
              <a:t>Teaching as a </a:t>
            </a:r>
            <a:r>
              <a:rPr lang="en-AU" sz="1108" b="1" dirty="0" smtClean="0">
                <a:latin typeface="Arial" panose="020B0604020202020204" pitchFamily="34" charset="0"/>
                <a:cs typeface="Arial" panose="020B0604020202020204" pitchFamily="34" charset="0"/>
              </a:rPr>
              <a:t>Profession</a:t>
            </a:r>
            <a:endParaRPr lang="en-AU" sz="1108"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8"/>
          <a:stretch>
            <a:fillRect/>
          </a:stretch>
        </p:blipFill>
        <p:spPr>
          <a:xfrm>
            <a:off x="4299820" y="4760484"/>
            <a:ext cx="1269214" cy="1854288"/>
          </a:xfrm>
          <a:prstGeom prst="rect">
            <a:avLst/>
          </a:prstGeom>
        </p:spPr>
      </p:pic>
    </p:spTree>
    <p:extLst>
      <p:ext uri="{BB962C8B-B14F-4D97-AF65-F5344CB8AC3E}">
        <p14:creationId xmlns:p14="http://schemas.microsoft.com/office/powerpoint/2010/main" val="1766756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087839"/>
          </a:xfrm>
          <a:prstGeom prst="rect">
            <a:avLst/>
          </a:prstGeom>
          <a:solidFill>
            <a:schemeClr val="bg1"/>
          </a:solidFill>
        </p:spPr>
      </p:pic>
    </p:spTree>
    <p:extLst>
      <p:ext uri="{BB962C8B-B14F-4D97-AF65-F5344CB8AC3E}">
        <p14:creationId xmlns:p14="http://schemas.microsoft.com/office/powerpoint/2010/main" val="13299177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814" y="1703584"/>
            <a:ext cx="6958012" cy="4162934"/>
          </a:xfrm>
          <a:prstGeom prst="rect">
            <a:avLst/>
          </a:prstGeom>
        </p:spPr>
        <p:txBody>
          <a:bodyPr wrap="square">
            <a:spAutoFit/>
          </a:bodyPr>
          <a:lstStyle/>
          <a:p>
            <a:pPr marL="257165" indent="-257165">
              <a:lnSpc>
                <a:spcPct val="200000"/>
              </a:lnSpc>
              <a:spcBef>
                <a:spcPts val="900"/>
              </a:spcBef>
              <a:buFont typeface="+mj-lt"/>
              <a:buAutoNum type="arabicPeriod"/>
              <a:tabLst>
                <a:tab pos="5987414" algn="dec"/>
              </a:tabLst>
            </a:pPr>
            <a:r>
              <a:rPr lang="en-AU" sz="1600" b="1" dirty="0">
                <a:latin typeface="Calibri" panose="020F0502020204030204" pitchFamily="34" charset="0"/>
              </a:rPr>
              <a:t>Teachers &amp; students, working together, as evaluators of their impact	</a:t>
            </a:r>
            <a:r>
              <a:rPr lang="en-AU" sz="1600" b="1" dirty="0">
                <a:solidFill>
                  <a:srgbClr val="FF0000"/>
                </a:solidFill>
                <a:latin typeface="Calibri" panose="020F0502020204030204" pitchFamily="34" charset="0"/>
              </a:rPr>
              <a:t>.90</a:t>
            </a:r>
            <a:endParaRPr lang="en-AU" sz="1600" dirty="0">
              <a:solidFill>
                <a:srgbClr val="FF0000"/>
              </a:solidFill>
              <a:latin typeface="Calibri" panose="020F0502020204030204" pitchFamily="34" charset="0"/>
            </a:endParaRPr>
          </a:p>
          <a:p>
            <a:pPr marL="257165" indent="-257165">
              <a:lnSpc>
                <a:spcPct val="200000"/>
              </a:lnSpc>
              <a:spcBef>
                <a:spcPts val="900"/>
              </a:spcBef>
              <a:buFont typeface="+mj-lt"/>
              <a:buAutoNum type="arabicPeriod"/>
              <a:tabLst>
                <a:tab pos="5987414" algn="dec"/>
              </a:tabLst>
            </a:pPr>
            <a:r>
              <a:rPr lang="en-AU" sz="1600" b="1" dirty="0">
                <a:latin typeface="Calibri" panose="020F0502020204030204" pitchFamily="34" charset="0"/>
              </a:rPr>
              <a:t>All having high expectations	</a:t>
            </a:r>
            <a:r>
              <a:rPr lang="en-AU" sz="1600" b="1" dirty="0" smtClean="0">
                <a:latin typeface="Calibri" panose="020F0502020204030204" pitchFamily="34" charset="0"/>
              </a:rPr>
              <a:t>	</a:t>
            </a:r>
            <a:r>
              <a:rPr lang="en-AU" sz="1600" b="1" dirty="0" smtClean="0">
                <a:solidFill>
                  <a:srgbClr val="FF0000"/>
                </a:solidFill>
                <a:latin typeface="Calibri" panose="020F0502020204030204" pitchFamily="34" charset="0"/>
              </a:rPr>
              <a:t>.</a:t>
            </a:r>
            <a:r>
              <a:rPr lang="en-AU" sz="1600" b="1" dirty="0">
                <a:solidFill>
                  <a:srgbClr val="FF0000"/>
                </a:solidFill>
                <a:latin typeface="Calibri" panose="020F0502020204030204" pitchFamily="34" charset="0"/>
              </a:rPr>
              <a:t>90</a:t>
            </a:r>
          </a:p>
          <a:p>
            <a:pPr marL="257165" indent="-257165">
              <a:lnSpc>
                <a:spcPct val="200000"/>
              </a:lnSpc>
              <a:spcBef>
                <a:spcPts val="900"/>
              </a:spcBef>
              <a:buFont typeface="+mj-lt"/>
              <a:buAutoNum type="arabicPeriod"/>
              <a:tabLst>
                <a:tab pos="5987414" algn="dec"/>
              </a:tabLst>
            </a:pPr>
            <a:r>
              <a:rPr lang="en-AU" sz="1600" b="1" dirty="0">
                <a:latin typeface="Calibri" panose="020F0502020204030204" pitchFamily="34" charset="0"/>
              </a:rPr>
              <a:t>All moving towards explicit success criteria	</a:t>
            </a:r>
            <a:r>
              <a:rPr lang="en-AU" sz="1600" b="1" dirty="0" smtClean="0">
                <a:latin typeface="Calibri" panose="020F0502020204030204" pitchFamily="34" charset="0"/>
              </a:rPr>
              <a:t>	</a:t>
            </a:r>
            <a:r>
              <a:rPr lang="en-AU" sz="1600" b="1" dirty="0" smtClean="0">
                <a:solidFill>
                  <a:srgbClr val="FF0000"/>
                </a:solidFill>
                <a:latin typeface="Calibri" panose="020F0502020204030204" pitchFamily="34" charset="0"/>
              </a:rPr>
              <a:t>.</a:t>
            </a:r>
            <a:r>
              <a:rPr lang="en-AU" sz="1600" b="1" dirty="0">
                <a:solidFill>
                  <a:srgbClr val="FF0000"/>
                </a:solidFill>
                <a:latin typeface="Calibri" panose="020F0502020204030204" pitchFamily="34" charset="0"/>
              </a:rPr>
              <a:t>77</a:t>
            </a:r>
            <a:endParaRPr lang="en-AU" sz="1600" dirty="0">
              <a:solidFill>
                <a:srgbClr val="FF0000"/>
              </a:solidFill>
              <a:latin typeface="Calibri" panose="020F0502020204030204" pitchFamily="34" charset="0"/>
            </a:endParaRPr>
          </a:p>
          <a:p>
            <a:pPr>
              <a:lnSpc>
                <a:spcPct val="200000"/>
              </a:lnSpc>
              <a:spcBef>
                <a:spcPts val="900"/>
              </a:spcBef>
              <a:tabLst>
                <a:tab pos="5987414" algn="dec"/>
              </a:tabLst>
            </a:pPr>
            <a:r>
              <a:rPr lang="en-AU" sz="1600" b="1" dirty="0">
                <a:latin typeface="Calibri" panose="020F0502020204030204" pitchFamily="34" charset="0"/>
              </a:rPr>
              <a:t>4.   Using the Goldilocks principles of challenge	</a:t>
            </a:r>
            <a:r>
              <a:rPr lang="en-AU" sz="1600" b="1" dirty="0" smtClean="0">
                <a:latin typeface="Calibri" panose="020F0502020204030204" pitchFamily="34" charset="0"/>
              </a:rPr>
              <a:t>	.</a:t>
            </a:r>
            <a:r>
              <a:rPr lang="en-AU" sz="1600" b="1" dirty="0">
                <a:solidFill>
                  <a:srgbClr val="FF0000"/>
                </a:solidFill>
                <a:latin typeface="Calibri" panose="020F0502020204030204" pitchFamily="34" charset="0"/>
              </a:rPr>
              <a:t>74</a:t>
            </a:r>
          </a:p>
          <a:p>
            <a:pPr>
              <a:lnSpc>
                <a:spcPct val="200000"/>
              </a:lnSpc>
              <a:spcBef>
                <a:spcPts val="900"/>
              </a:spcBef>
              <a:tabLst>
                <a:tab pos="5987414" algn="dec"/>
              </a:tabLst>
            </a:pPr>
            <a:r>
              <a:rPr lang="en-AU" sz="1600" b="1" dirty="0">
                <a:latin typeface="Calibri" panose="020F0502020204030204" pitchFamily="34" charset="0"/>
              </a:rPr>
              <a:t>5.   Errors and trust are welcomed as opportunities to learn	</a:t>
            </a:r>
            <a:r>
              <a:rPr lang="en-AU" sz="1600" b="1" dirty="0" smtClean="0">
                <a:latin typeface="Calibri" panose="020F0502020204030204" pitchFamily="34" charset="0"/>
              </a:rPr>
              <a:t>	</a:t>
            </a:r>
            <a:r>
              <a:rPr lang="en-AU" sz="1600" b="1" dirty="0" smtClean="0">
                <a:solidFill>
                  <a:srgbClr val="FF0000"/>
                </a:solidFill>
                <a:latin typeface="Calibri" panose="020F0502020204030204" pitchFamily="34" charset="0"/>
              </a:rPr>
              <a:t>.</a:t>
            </a:r>
            <a:r>
              <a:rPr lang="en-AU" sz="1600" b="1" dirty="0">
                <a:solidFill>
                  <a:srgbClr val="FF0000"/>
                </a:solidFill>
                <a:latin typeface="Calibri" panose="020F0502020204030204" pitchFamily="34" charset="0"/>
              </a:rPr>
              <a:t>72</a:t>
            </a:r>
            <a:endParaRPr lang="en-AU" sz="1600" dirty="0">
              <a:solidFill>
                <a:srgbClr val="FF0000"/>
              </a:solidFill>
              <a:latin typeface="Calibri" panose="020F0502020204030204" pitchFamily="34" charset="0"/>
            </a:endParaRPr>
          </a:p>
          <a:p>
            <a:pPr>
              <a:lnSpc>
                <a:spcPct val="200000"/>
              </a:lnSpc>
              <a:spcBef>
                <a:spcPts val="900"/>
              </a:spcBef>
              <a:tabLst>
                <a:tab pos="5987414" algn="dec"/>
              </a:tabLst>
            </a:pPr>
            <a:r>
              <a:rPr lang="en-AU" sz="1600" b="1" dirty="0">
                <a:latin typeface="Calibri" panose="020F0502020204030204" pitchFamily="34" charset="0"/>
              </a:rPr>
              <a:t>6.   Maximize feedback to teachers about their impact	</a:t>
            </a:r>
            <a:r>
              <a:rPr lang="en-AU" sz="1600" b="1" dirty="0" smtClean="0">
                <a:latin typeface="Calibri" panose="020F0502020204030204" pitchFamily="34" charset="0"/>
              </a:rPr>
              <a:t>	</a:t>
            </a:r>
            <a:r>
              <a:rPr lang="en-AU" sz="1600" b="1" dirty="0" smtClean="0">
                <a:solidFill>
                  <a:srgbClr val="FF0000"/>
                </a:solidFill>
                <a:latin typeface="Calibri" panose="020F0502020204030204" pitchFamily="34" charset="0"/>
              </a:rPr>
              <a:t>.</a:t>
            </a:r>
            <a:r>
              <a:rPr lang="en-AU" sz="1600" b="1" dirty="0">
                <a:solidFill>
                  <a:srgbClr val="FF0000"/>
                </a:solidFill>
                <a:latin typeface="Calibri" panose="020F0502020204030204" pitchFamily="34" charset="0"/>
              </a:rPr>
              <a:t>72</a:t>
            </a:r>
          </a:p>
          <a:p>
            <a:pPr>
              <a:lnSpc>
                <a:spcPct val="200000"/>
              </a:lnSpc>
              <a:spcBef>
                <a:spcPts val="900"/>
              </a:spcBef>
              <a:tabLst>
                <a:tab pos="5987414" algn="dec"/>
              </a:tabLst>
            </a:pPr>
            <a:r>
              <a:rPr lang="en-AU" sz="1600" b="1" dirty="0">
                <a:latin typeface="Calibri" panose="020F0502020204030204" pitchFamily="34" charset="0"/>
              </a:rPr>
              <a:t>7.   A focus on learning:  The right proportions of surface to deep	</a:t>
            </a:r>
            <a:r>
              <a:rPr lang="en-AU" sz="1600" b="1" dirty="0" smtClean="0">
                <a:latin typeface="Calibri" panose="020F0502020204030204" pitchFamily="34" charset="0"/>
              </a:rPr>
              <a:t>	</a:t>
            </a:r>
            <a:r>
              <a:rPr lang="en-AU" sz="1600" b="1" dirty="0" smtClean="0">
                <a:solidFill>
                  <a:srgbClr val="FF0000"/>
                </a:solidFill>
                <a:latin typeface="Calibri" panose="020F0502020204030204" pitchFamily="34" charset="0"/>
              </a:rPr>
              <a:t>.</a:t>
            </a:r>
            <a:r>
              <a:rPr lang="en-AU" sz="1600" b="1" dirty="0">
                <a:solidFill>
                  <a:srgbClr val="FF0000"/>
                </a:solidFill>
                <a:latin typeface="Calibri" panose="020F0502020204030204" pitchFamily="34" charset="0"/>
              </a:rPr>
              <a:t>69</a:t>
            </a:r>
          </a:p>
        </p:txBody>
      </p:sp>
      <p:pic>
        <p:nvPicPr>
          <p:cNvPr id="13314" name="Picture 2" descr="https://encrypted-tbn3.gstatic.com/images?q=tbn:ANd9GcQCoxb4YIqrGABpSJuNn3kgdiN3OFOWXWDaYr0tZRtbpnicnm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580429"/>
            <a:ext cx="1538790" cy="4299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83768" y="692696"/>
            <a:ext cx="5454606" cy="415498"/>
          </a:xfrm>
          <a:prstGeom prst="rect">
            <a:avLst/>
          </a:prstGeom>
          <a:solidFill>
            <a:schemeClr val="bg1"/>
          </a:solidFill>
        </p:spPr>
        <p:txBody>
          <a:bodyPr wrap="square" rtlCol="0">
            <a:spAutoFit/>
          </a:bodyPr>
          <a:lstStyle/>
          <a:p>
            <a:r>
              <a:rPr lang="en-AU" sz="2100" b="1" dirty="0">
                <a:solidFill>
                  <a:srgbClr val="FF0000"/>
                </a:solidFill>
              </a:rPr>
              <a:t>Teacher and school leader expertise</a:t>
            </a:r>
          </a:p>
        </p:txBody>
      </p:sp>
    </p:spTree>
    <p:extLst>
      <p:ext uri="{BB962C8B-B14F-4D97-AF65-F5344CB8AC3E}">
        <p14:creationId xmlns:p14="http://schemas.microsoft.com/office/powerpoint/2010/main" val="3221499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331121" y="570457"/>
            <a:ext cx="64269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700" dirty="0">
                <a:solidFill>
                  <a:srgbClr val="1F1F1F"/>
                </a:solidFill>
              </a:rPr>
              <a:t>Visible Teaching – Visible Learning</a:t>
            </a:r>
          </a:p>
        </p:txBody>
      </p:sp>
      <p:sp>
        <p:nvSpPr>
          <p:cNvPr id="18435" name="TextBox 9"/>
          <p:cNvSpPr txBox="1">
            <a:spLocks noChangeArrowheads="1"/>
          </p:cNvSpPr>
          <p:nvPr/>
        </p:nvSpPr>
        <p:spPr bwMode="auto">
          <a:xfrm>
            <a:off x="1331121" y="515608"/>
            <a:ext cx="685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NZ" dirty="0" smtClean="0">
              <a:solidFill>
                <a:srgbClr val="1F1F1F"/>
              </a:solidFill>
            </a:endParaRPr>
          </a:p>
          <a:p>
            <a:pPr eaLnBrk="1" hangingPunct="1"/>
            <a:endParaRPr lang="en-NZ" dirty="0">
              <a:solidFill>
                <a:srgbClr val="1F1F1F"/>
              </a:solidFill>
            </a:endParaRPr>
          </a:p>
          <a:p>
            <a:pPr eaLnBrk="1" hangingPunct="1"/>
            <a:endParaRPr lang="en-NZ" dirty="0">
              <a:solidFill>
                <a:srgbClr val="1F1F1F"/>
              </a:solidFill>
            </a:endParaRPr>
          </a:p>
          <a:p>
            <a:pPr algn="ctr" eaLnBrk="1" hangingPunct="1"/>
            <a:r>
              <a:rPr lang="en-NZ" dirty="0">
                <a:solidFill>
                  <a:srgbClr val="1F1F1F"/>
                </a:solidFill>
              </a:rPr>
              <a:t/>
            </a:r>
            <a:br>
              <a:rPr lang="en-NZ" dirty="0">
                <a:solidFill>
                  <a:srgbClr val="1F1F1F"/>
                </a:solidFill>
              </a:rPr>
            </a:br>
            <a:r>
              <a:rPr lang="en-NZ" dirty="0">
                <a:solidFill>
                  <a:srgbClr val="1F1F1F"/>
                </a:solidFill>
              </a:rPr>
              <a:t>When teachers </a:t>
            </a:r>
            <a:r>
              <a:rPr lang="en-NZ" b="1" dirty="0">
                <a:solidFill>
                  <a:srgbClr val="1F1F1F"/>
                </a:solidFill>
              </a:rPr>
              <a:t>SEE</a:t>
            </a:r>
            <a:r>
              <a:rPr lang="en-NZ" dirty="0">
                <a:solidFill>
                  <a:srgbClr val="1F1F1F"/>
                </a:solidFill>
              </a:rPr>
              <a:t> learning through the eyes of the student</a:t>
            </a:r>
          </a:p>
          <a:p>
            <a:pPr eaLnBrk="1" hangingPunct="1"/>
            <a:endParaRPr lang="en-NZ" dirty="0">
              <a:solidFill>
                <a:srgbClr val="1F1F1F"/>
              </a:solidFill>
            </a:endParaRPr>
          </a:p>
        </p:txBody>
      </p:sp>
      <p:sp>
        <p:nvSpPr>
          <p:cNvPr id="18436" name="TextBox 10"/>
          <p:cNvSpPr txBox="1">
            <a:spLocks noChangeArrowheads="1"/>
          </p:cNvSpPr>
          <p:nvPr/>
        </p:nvSpPr>
        <p:spPr bwMode="auto">
          <a:xfrm>
            <a:off x="1115617" y="5398325"/>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NZ" dirty="0">
              <a:solidFill>
                <a:srgbClr val="1F1F1F"/>
              </a:solidFill>
            </a:endParaRPr>
          </a:p>
          <a:p>
            <a:pPr algn="ctr" eaLnBrk="1" hangingPunct="1"/>
            <a:r>
              <a:rPr lang="en-NZ" dirty="0">
                <a:solidFill>
                  <a:srgbClr val="1F1F1F"/>
                </a:solidFill>
              </a:rPr>
              <a:t>and when students </a:t>
            </a:r>
            <a:r>
              <a:rPr lang="en-NZ" b="1" dirty="0">
                <a:solidFill>
                  <a:srgbClr val="1F1F1F"/>
                </a:solidFill>
              </a:rPr>
              <a:t>SEE</a:t>
            </a:r>
            <a:r>
              <a:rPr lang="en-NZ" dirty="0">
                <a:solidFill>
                  <a:srgbClr val="1F1F1F"/>
                </a:solidFill>
              </a:rPr>
              <a:t> themselves as their own teachers.</a:t>
            </a:r>
          </a:p>
          <a:p>
            <a:pPr eaLnBrk="1" hangingPunct="1"/>
            <a:endParaRPr lang="en-NZ" dirty="0">
              <a:solidFill>
                <a:srgbClr val="1F1F1F"/>
              </a:solidFill>
            </a:endParaRPr>
          </a:p>
          <a:p>
            <a:pPr eaLnBrk="1" hangingPunct="1"/>
            <a:endParaRPr lang="en-NZ" dirty="0">
              <a:solidFill>
                <a:srgbClr val="1F1F1F"/>
              </a:solidFill>
            </a:endParaRPr>
          </a:p>
        </p:txBody>
      </p:sp>
      <p:pic>
        <p:nvPicPr>
          <p:cNvPr id="7" name="Picture 2" descr="Image result for &quot;alice through the looking glass + r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955" y="2285999"/>
            <a:ext cx="3743325" cy="313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05554"/>
          <a:ext cx="9144000" cy="6488670"/>
        </p:xfrm>
        <a:graphic>
          <a:graphicData uri="http://schemas.openxmlformats.org/drawingml/2006/table">
            <a:tbl>
              <a:tblPr>
                <a:tableStyleId>{5C22544A-7EE6-4342-B048-85BDC9FD1C3A}</a:tableStyleId>
              </a:tblPr>
              <a:tblGrid>
                <a:gridCol w="2843808"/>
                <a:gridCol w="880871"/>
                <a:gridCol w="847321"/>
                <a:gridCol w="2877358"/>
                <a:gridCol w="847321"/>
                <a:gridCol w="847321"/>
              </a:tblGrid>
              <a:tr h="450903">
                <a:tc>
                  <a:txBody>
                    <a:bodyPr/>
                    <a:lstStyle/>
                    <a:p>
                      <a:pPr algn="l" fontAlgn="b"/>
                      <a:r>
                        <a:rPr lang="en-AU" sz="1500" b="1" u="none" strike="noStrike" dirty="0">
                          <a:effectLst/>
                        </a:rPr>
                        <a:t>INFLUENCE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tc>
                <a:tc>
                  <a:txBody>
                    <a:bodyPr/>
                    <a:lstStyle/>
                    <a:p>
                      <a:endParaRPr lang="en-AU" sz="1500" b="1" dirty="0"/>
                    </a:p>
                  </a:txBody>
                  <a:tcPr marL="8116" marR="8116" marT="8116" marB="0" anchor="ctr"/>
                </a:tc>
                <a:tc>
                  <a:txBody>
                    <a:bodyPr/>
                    <a:lstStyle/>
                    <a:p>
                      <a:pPr algn="l" fontAlgn="b"/>
                      <a:r>
                        <a:rPr lang="en-AU" sz="1500" b="1" u="none" strike="noStrike" dirty="0">
                          <a:effectLst/>
                        </a:rPr>
                        <a:t>INFLUENCE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tc>
                <a:tc>
                  <a:txBody>
                    <a:bodyPr/>
                    <a:lstStyle/>
                    <a:p>
                      <a:endParaRPr lang="en-AU" sz="1500" b="1" dirty="0"/>
                    </a:p>
                  </a:txBody>
                  <a:tcPr marL="8116" marR="8116" marT="8116" marB="0" anchor="ctr"/>
                </a:tc>
              </a:tr>
              <a:tr h="441994">
                <a:tc>
                  <a:txBody>
                    <a:bodyPr/>
                    <a:lstStyle/>
                    <a:p>
                      <a:pPr algn="l" fontAlgn="b"/>
                      <a:r>
                        <a:rPr lang="en-AU" sz="1500" b="1" u="none" strike="noStrike" dirty="0">
                          <a:effectLst/>
                        </a:rPr>
                        <a:t>Collective teacher efficacy</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rgbClr val="E7E7E7"/>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Clickers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355052">
                <a:tc>
                  <a:txBody>
                    <a:bodyPr/>
                    <a:lstStyle/>
                    <a:p>
                      <a:pPr algn="l" fontAlgn="b"/>
                      <a:r>
                        <a:rPr lang="en-AU" sz="1500" b="1" u="none" strike="noStrike" dirty="0">
                          <a:effectLst/>
                        </a:rPr>
                        <a:t>Cognitive task analysis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rgbClr val="E7E7E7"/>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One on one laptops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355052">
                <a:tc>
                  <a:txBody>
                    <a:bodyPr/>
                    <a:lstStyle/>
                    <a:p>
                      <a:pPr algn="l" fontAlgn="b"/>
                      <a:r>
                        <a:rPr lang="en-AU" sz="1500" b="1" u="none" strike="noStrike" dirty="0">
                          <a:effectLst/>
                        </a:rPr>
                        <a:t>Jigsaw method</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Mentoring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280353">
                <a:tc>
                  <a:txBody>
                    <a:bodyPr/>
                    <a:lstStyle/>
                    <a:p>
                      <a:pPr algn="l" fontAlgn="b"/>
                      <a:r>
                        <a:rPr lang="en-AU" sz="1500" b="1" u="none" strike="noStrike" dirty="0">
                          <a:effectLst/>
                        </a:rPr>
                        <a:t>Deliberate practice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Charter Schools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b"/>
                      <a:r>
                        <a:rPr lang="en-AU" sz="1500" b="1" u="none" strike="noStrike" dirty="0">
                          <a:effectLst/>
                        </a:rPr>
                        <a:t>Summarization</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School calendars/timetables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t"/>
                      <a:r>
                        <a:rPr lang="en-AU" sz="1500" b="1" u="none" strike="noStrike" dirty="0">
                          <a:effectLst/>
                        </a:rPr>
                        <a:t>Rehearsal and memorization</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t"/>
                      <a:r>
                        <a:rPr lang="en-AU" sz="1500" b="1" u="none" strike="noStrike" dirty="0">
                          <a:effectLst/>
                        </a:rPr>
                        <a:t>Performance pay</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b"/>
                      <a:r>
                        <a:rPr lang="en-AU" sz="1500" b="1" u="none" strike="noStrike" dirty="0">
                          <a:effectLst/>
                        </a:rPr>
                        <a:t>Outlining and transforming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Breastfeeding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b"/>
                      <a:r>
                        <a:rPr lang="en-AU" sz="1500" b="1" u="none" strike="noStrike" dirty="0">
                          <a:effectLst/>
                        </a:rPr>
                        <a:t>Self-verbalization &amp; Self-questioning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Presence of Humor</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b"/>
                      <a:r>
                        <a:rPr lang="en-AU" sz="1500" b="1" u="none" strike="noStrike" dirty="0">
                          <a:effectLst/>
                        </a:rPr>
                        <a:t>Underling and Highlighting</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Immigrant status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371929">
                <a:tc>
                  <a:txBody>
                    <a:bodyPr/>
                    <a:lstStyle/>
                    <a:p>
                      <a:pPr algn="l" fontAlgn="b"/>
                      <a:r>
                        <a:rPr lang="en-AU" sz="1500" b="1" u="none" strike="noStrike" dirty="0">
                          <a:effectLst/>
                        </a:rPr>
                        <a:t>Relative age in class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Sleep</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355052">
                <a:tc>
                  <a:txBody>
                    <a:bodyPr/>
                    <a:lstStyle/>
                    <a:p>
                      <a:pPr algn="l" fontAlgn="b"/>
                      <a:r>
                        <a:rPr lang="en-AU" sz="1500" b="1" u="none" strike="noStrike" dirty="0">
                          <a:effectLst/>
                        </a:rPr>
                        <a:t>Philosophy in schools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Not liked in class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b"/>
                      <a:r>
                        <a:rPr lang="en-AU" sz="1500" b="1" u="none" strike="noStrike" dirty="0">
                          <a:effectLst/>
                        </a:rPr>
                        <a:t>Mobile phones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Suspension/ Expelling students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473947">
                <a:tc>
                  <a:txBody>
                    <a:bodyPr/>
                    <a:lstStyle/>
                    <a:p>
                      <a:pPr algn="l" fontAlgn="b"/>
                      <a:r>
                        <a:rPr lang="en-AU" sz="1500" b="1" u="none" strike="noStrike" dirty="0">
                          <a:effectLst/>
                        </a:rPr>
                        <a:t>Chess </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Corporal punishment in the home</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280353">
                <a:tc>
                  <a:txBody>
                    <a:bodyPr/>
                    <a:lstStyle/>
                    <a:p>
                      <a:pPr algn="l" fontAlgn="b"/>
                      <a:r>
                        <a:rPr lang="en-AU" sz="1500" b="1" u="none" strike="noStrike" dirty="0">
                          <a:effectLst/>
                        </a:rPr>
                        <a:t>Mindfulness programs</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Depression</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r h="280353">
                <a:tc>
                  <a:txBody>
                    <a:bodyPr/>
                    <a:lstStyle/>
                    <a:p>
                      <a:pPr algn="l" fontAlgn="b"/>
                      <a:r>
                        <a:rPr lang="en-AU" sz="1500" b="1" u="none" strike="noStrike" dirty="0">
                          <a:effectLst/>
                        </a:rPr>
                        <a:t>Grit/ Growth</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c>
                  <a:txBody>
                    <a:bodyPr/>
                    <a:lstStyle/>
                    <a:p>
                      <a:pPr algn="l" fontAlgn="b"/>
                      <a:r>
                        <a:rPr lang="en-AU" sz="1500" b="1" u="none" strike="noStrike" dirty="0">
                          <a:effectLst/>
                        </a:rPr>
                        <a:t>Boredom</a:t>
                      </a:r>
                      <a:endParaRPr lang="en-AU" sz="1500" b="1" i="0" u="none" strike="noStrike" dirty="0">
                        <a:solidFill>
                          <a:srgbClr val="000000"/>
                        </a:solidFill>
                        <a:effectLst/>
                        <a:latin typeface="Calibri" panose="020F0502020204030204" pitchFamily="34" charset="0"/>
                      </a:endParaRPr>
                    </a:p>
                  </a:txBody>
                  <a:tcPr marL="8116" marR="8116" marT="8116" marB="0" anchor="ctr"/>
                </a:tc>
                <a:tc>
                  <a:txBody>
                    <a:bodyPr/>
                    <a:lstStyle/>
                    <a:p>
                      <a:endParaRPr lang="en-AU" sz="1500" b="1" dirty="0"/>
                    </a:p>
                  </a:txBody>
                  <a:tcPr marL="8116" marR="8116" marT="8116" marB="0" anchor="ctr">
                    <a:solidFill>
                      <a:schemeClr val="tx1">
                        <a:lumMod val="10000"/>
                        <a:lumOff val="90000"/>
                      </a:schemeClr>
                    </a:solidFill>
                  </a:tcPr>
                </a:tc>
                <a:tc>
                  <a:txBody>
                    <a:bodyPr/>
                    <a:lstStyle/>
                    <a:p>
                      <a:endParaRPr lang="en-AU" sz="1500" b="1" dirty="0"/>
                    </a:p>
                  </a:txBody>
                  <a:tcPr marL="8116" marR="8116" marT="8116" marB="0" anchor="ctr"/>
                </a:tc>
              </a:tr>
            </a:tbl>
          </a:graphicData>
        </a:graphic>
      </p:graphicFrame>
    </p:spTree>
    <p:extLst>
      <p:ext uri="{BB962C8B-B14F-4D97-AF65-F5344CB8AC3E}">
        <p14:creationId xmlns:p14="http://schemas.microsoft.com/office/powerpoint/2010/main" val="18046463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LL Slideshow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L Slideshow Template">
    <a:majorFont>
      <a:latin typeface="Swis721 Lt BT"/>
      <a:ea typeface=""/>
      <a:cs typeface="Arial"/>
    </a:majorFont>
    <a:minorFont>
      <a:latin typeface="Swis7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ACEF97D-AFBF-40CF-B6A4-760A1BDBF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5683</TotalTime>
  <Words>1991</Words>
  <Application>Microsoft Macintosh PowerPoint</Application>
  <PresentationFormat>On-screen Show (4:3)</PresentationFormat>
  <Paragraphs>539</Paragraphs>
  <Slides>57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Waveform</vt:lpstr>
      <vt:lpstr>Acrobat Document</vt:lpstr>
      <vt:lpstr>PowerPoint Presentation</vt:lpstr>
      <vt:lpstr>PowerPoint Presentation</vt:lpstr>
      <vt:lpstr>The typical influence on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collaborate</vt:lpstr>
      <vt:lpstr>PowerPoint Presentation</vt:lpstr>
      <vt:lpstr>PowerPoint Presentation</vt:lpstr>
      <vt:lpstr>PowerPoint Presentation</vt:lpstr>
      <vt:lpstr>PowerPoint Presentation</vt:lpstr>
      <vt:lpstr>PowerPoint Presentation</vt:lpstr>
      <vt:lpstr>Evaluative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time 2008-2017</vt:lpstr>
      <vt:lpstr>Northern Territory 2008-2017</vt:lpstr>
      <vt:lpstr>Growth comparisons</vt:lpstr>
      <vt:lpstr>High vs. Low Growth Schools</vt:lpstr>
      <vt:lpstr>Focus on progress to achievement</vt:lpstr>
      <vt:lpstr>Progress to Proficiency</vt:lpstr>
      <vt:lpstr>Progress to Proficiency</vt:lpstr>
      <vt:lpstr>Progress to Proficiency</vt:lpstr>
      <vt:lpstr>Australia Years 7-9 Reading</vt:lpstr>
      <vt:lpstr>Reading Yr 5 2011-2017</vt:lpstr>
      <vt:lpstr>Welcome screen for Teachers</vt:lpstr>
      <vt:lpstr>Choose difficulty</vt:lpstr>
      <vt:lpstr>Choose Curriculum Strands</vt:lpstr>
      <vt:lpstr>Create a test</vt:lpstr>
      <vt:lpstr>Reporting to Teachers</vt:lpstr>
      <vt:lpstr>PowerPoint Presentation</vt:lpstr>
      <vt:lpstr>Individual Learning Pathways</vt:lpstr>
      <vt:lpstr>Curriculum Level Report</vt:lpstr>
      <vt:lpstr>What Next Report</vt:lpstr>
      <vt:lpstr>To DIE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Melbourne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Learning          Research Centre</dc:title>
  <dc:creator>John Hattie</dc:creator>
  <cp:lastModifiedBy>Warren Marks</cp:lastModifiedBy>
  <cp:revision>205</cp:revision>
  <dcterms:created xsi:type="dcterms:W3CDTF">2013-07-14T04:13:58Z</dcterms:created>
  <dcterms:modified xsi:type="dcterms:W3CDTF">2017-08-06T10:50:56Z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TC018572829991</vt:lpwstr>
  </property>
</Properties>
</file>