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 id="2147483685" r:id="rId3"/>
    <p:sldMasterId id="2147483699" r:id="rId4"/>
  </p:sldMasterIdLst>
  <p:notesMasterIdLst>
    <p:notesMasterId r:id="rId69"/>
  </p:notesMasterIdLst>
  <p:sldIdLst>
    <p:sldId id="257" r:id="rId5"/>
    <p:sldId id="260" r:id="rId6"/>
    <p:sldId id="337" r:id="rId7"/>
    <p:sldId id="335" r:id="rId8"/>
    <p:sldId id="336" r:id="rId9"/>
    <p:sldId id="298" r:id="rId10"/>
    <p:sldId id="299" r:id="rId11"/>
    <p:sldId id="265" r:id="rId12"/>
    <p:sldId id="267" r:id="rId13"/>
    <p:sldId id="268" r:id="rId14"/>
    <p:sldId id="366" r:id="rId15"/>
    <p:sldId id="338" r:id="rId16"/>
    <p:sldId id="315" r:id="rId17"/>
    <p:sldId id="302" r:id="rId18"/>
    <p:sldId id="270" r:id="rId19"/>
    <p:sldId id="348" r:id="rId20"/>
    <p:sldId id="310" r:id="rId21"/>
    <p:sldId id="303" r:id="rId22"/>
    <p:sldId id="351" r:id="rId23"/>
    <p:sldId id="350" r:id="rId24"/>
    <p:sldId id="319" r:id="rId25"/>
    <p:sldId id="316" r:id="rId26"/>
    <p:sldId id="304" r:id="rId27"/>
    <p:sldId id="272" r:id="rId28"/>
    <p:sldId id="347" r:id="rId29"/>
    <p:sldId id="371" r:id="rId30"/>
    <p:sldId id="374" r:id="rId31"/>
    <p:sldId id="373" r:id="rId32"/>
    <p:sldId id="305" r:id="rId33"/>
    <p:sldId id="343" r:id="rId34"/>
    <p:sldId id="311" r:id="rId35"/>
    <p:sldId id="324" r:id="rId36"/>
    <p:sldId id="309" r:id="rId37"/>
    <p:sldId id="328" r:id="rId38"/>
    <p:sldId id="282" r:id="rId39"/>
    <p:sldId id="368" r:id="rId40"/>
    <p:sldId id="376" r:id="rId41"/>
    <p:sldId id="280" r:id="rId42"/>
    <p:sldId id="313" r:id="rId43"/>
    <p:sldId id="344" r:id="rId44"/>
    <p:sldId id="318" r:id="rId45"/>
    <p:sldId id="314" r:id="rId46"/>
    <p:sldId id="317" r:id="rId47"/>
    <p:sldId id="323" r:id="rId48"/>
    <p:sldId id="346" r:id="rId49"/>
    <p:sldId id="286" r:id="rId50"/>
    <p:sldId id="372" r:id="rId51"/>
    <p:sldId id="288" r:id="rId52"/>
    <p:sldId id="284" r:id="rId53"/>
    <p:sldId id="325" r:id="rId54"/>
    <p:sldId id="342" r:id="rId55"/>
    <p:sldId id="326" r:id="rId56"/>
    <p:sldId id="327" r:id="rId57"/>
    <p:sldId id="364" r:id="rId58"/>
    <p:sldId id="365" r:id="rId59"/>
    <p:sldId id="321" r:id="rId60"/>
    <p:sldId id="330" r:id="rId61"/>
    <p:sldId id="349" r:id="rId62"/>
    <p:sldId id="332" r:id="rId63"/>
    <p:sldId id="333" r:id="rId64"/>
    <p:sldId id="357" r:id="rId65"/>
    <p:sldId id="367" r:id="rId66"/>
    <p:sldId id="359" r:id="rId67"/>
    <p:sldId id="354" r:id="rId6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CAA"/>
    <a:srgbClr val="009284"/>
    <a:srgbClr val="00A293"/>
    <a:srgbClr val="007065"/>
    <a:srgbClr val="008679"/>
    <a:srgbClr val="006C62"/>
    <a:srgbClr val="993366"/>
    <a:srgbClr val="99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4675" autoAdjust="0"/>
  </p:normalViewPr>
  <p:slideViewPr>
    <p:cSldViewPr>
      <p:cViewPr varScale="1">
        <p:scale>
          <a:sx n="106" d="100"/>
          <a:sy n="106" d="100"/>
        </p:scale>
        <p:origin x="-1720" y="-96"/>
      </p:cViewPr>
      <p:guideLst>
        <p:guide orient="horz" pos="2160"/>
        <p:guide pos="2880"/>
      </p:guideLst>
    </p:cSldViewPr>
  </p:slideViewPr>
  <p:outlineViewPr>
    <p:cViewPr>
      <p:scale>
        <a:sx n="33" d="100"/>
        <a:sy n="33" d="100"/>
      </p:scale>
      <p:origin x="0" y="13752"/>
    </p:cViewPr>
  </p:outlin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Relationship Id="rId68" Type="http://schemas.openxmlformats.org/officeDocument/2006/relationships/slide" Target="slides/slide64.xml"/><Relationship Id="rId69" Type="http://schemas.openxmlformats.org/officeDocument/2006/relationships/notesMaster" Target="notesMasters/notesMaster1.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70" Type="http://schemas.openxmlformats.org/officeDocument/2006/relationships/printerSettings" Target="printerSettings/printerSettings1.bin"/><Relationship Id="rId71" Type="http://schemas.openxmlformats.org/officeDocument/2006/relationships/presProps" Target="presProps.xml"/><Relationship Id="rId72" Type="http://schemas.openxmlformats.org/officeDocument/2006/relationships/viewProps" Target="viewProps.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73" Type="http://schemas.openxmlformats.org/officeDocument/2006/relationships/theme" Target="theme/theme1.xml"/><Relationship Id="rId74" Type="http://schemas.openxmlformats.org/officeDocument/2006/relationships/tableStyles" Target="tableStyles.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D86454-4425-45F0-8217-AF77648AF665}" type="doc">
      <dgm:prSet loTypeId="urn:microsoft.com/office/officeart/2005/8/layout/arrow2" loCatId="process" qsTypeId="urn:microsoft.com/office/officeart/2005/8/quickstyle/simple1" qsCatId="simple" csTypeId="urn:microsoft.com/office/officeart/2005/8/colors/accent1_2" csCatId="accent1" phldr="1"/>
      <dgm:spPr/>
      <dgm:t>
        <a:bodyPr/>
        <a:lstStyle/>
        <a:p>
          <a:endParaRPr lang="en-GB"/>
        </a:p>
      </dgm:t>
    </dgm:pt>
    <dgm:pt modelId="{A0D1C763-3724-447D-940E-147FB19825F9}">
      <dgm:prSet phldrT="[Text]" custT="1"/>
      <dgm:spPr/>
      <dgm:t>
        <a:bodyPr/>
        <a:lstStyle/>
        <a:p>
          <a:r>
            <a:rPr lang="en-US" sz="1600" b="1" dirty="0" smtClean="0">
              <a:solidFill>
                <a:srgbClr val="FF0000"/>
              </a:solidFill>
            </a:rPr>
            <a:t>Unconscious Incompetence</a:t>
          </a:r>
          <a:endParaRPr lang="en-GB" sz="1600" b="1" dirty="0">
            <a:solidFill>
              <a:srgbClr val="FF0000"/>
            </a:solidFill>
          </a:endParaRPr>
        </a:p>
      </dgm:t>
    </dgm:pt>
    <dgm:pt modelId="{625E4546-5367-4F1D-9F15-24A6C0408D61}" type="parTrans" cxnId="{E5CC602D-8B05-4BB1-8809-6DFEB11B1B32}">
      <dgm:prSet/>
      <dgm:spPr/>
      <dgm:t>
        <a:bodyPr/>
        <a:lstStyle/>
        <a:p>
          <a:endParaRPr lang="en-GB"/>
        </a:p>
      </dgm:t>
    </dgm:pt>
    <dgm:pt modelId="{8FEB7DF0-B776-4FF8-8F38-5B3DC7872569}" type="sibTrans" cxnId="{E5CC602D-8B05-4BB1-8809-6DFEB11B1B32}">
      <dgm:prSet/>
      <dgm:spPr/>
      <dgm:t>
        <a:bodyPr/>
        <a:lstStyle/>
        <a:p>
          <a:endParaRPr lang="en-GB"/>
        </a:p>
      </dgm:t>
    </dgm:pt>
    <dgm:pt modelId="{F870F637-C02E-4B23-BECE-EA3C22B2DF32}">
      <dgm:prSet phldrT="[Text]" custT="1"/>
      <dgm:spPr/>
      <dgm:t>
        <a:bodyPr/>
        <a:lstStyle/>
        <a:p>
          <a:r>
            <a:rPr lang="en-US" sz="1600" b="1" dirty="0" smtClean="0">
              <a:solidFill>
                <a:srgbClr val="FF0000"/>
              </a:solidFill>
            </a:rPr>
            <a:t>Conscious Incompetence</a:t>
          </a:r>
          <a:endParaRPr lang="en-GB" sz="1600" b="1" dirty="0">
            <a:solidFill>
              <a:srgbClr val="FF0000"/>
            </a:solidFill>
          </a:endParaRPr>
        </a:p>
      </dgm:t>
    </dgm:pt>
    <dgm:pt modelId="{0DB8B3D0-7509-4A8E-AAA8-6B9EB1F43F43}" type="parTrans" cxnId="{F86366C6-1C86-4A10-9AD2-6040FFA86C53}">
      <dgm:prSet/>
      <dgm:spPr/>
      <dgm:t>
        <a:bodyPr/>
        <a:lstStyle/>
        <a:p>
          <a:endParaRPr lang="en-GB"/>
        </a:p>
      </dgm:t>
    </dgm:pt>
    <dgm:pt modelId="{84D1B29D-898F-4325-B7B5-CF7F1992B092}" type="sibTrans" cxnId="{F86366C6-1C86-4A10-9AD2-6040FFA86C53}">
      <dgm:prSet/>
      <dgm:spPr/>
      <dgm:t>
        <a:bodyPr/>
        <a:lstStyle/>
        <a:p>
          <a:endParaRPr lang="en-GB"/>
        </a:p>
      </dgm:t>
    </dgm:pt>
    <dgm:pt modelId="{9729E8D6-B332-4232-9BFA-B110FDE3D4EF}">
      <dgm:prSet phldrT="[Text]" custT="1"/>
      <dgm:spPr/>
      <dgm:t>
        <a:bodyPr/>
        <a:lstStyle/>
        <a:p>
          <a:r>
            <a:rPr lang="en-US" sz="1600" b="1" dirty="0" smtClean="0">
              <a:solidFill>
                <a:srgbClr val="FF0000"/>
              </a:solidFill>
            </a:rPr>
            <a:t>Conscious Competence</a:t>
          </a:r>
          <a:endParaRPr lang="en-GB" sz="1600" b="1" dirty="0">
            <a:solidFill>
              <a:srgbClr val="FF0000"/>
            </a:solidFill>
          </a:endParaRPr>
        </a:p>
      </dgm:t>
    </dgm:pt>
    <dgm:pt modelId="{9DE0ADCB-F1A9-4429-8955-B822FC81BF60}" type="parTrans" cxnId="{098CDE62-62D7-42DE-9FCC-CC6D61EF7783}">
      <dgm:prSet/>
      <dgm:spPr/>
      <dgm:t>
        <a:bodyPr/>
        <a:lstStyle/>
        <a:p>
          <a:endParaRPr lang="en-GB"/>
        </a:p>
      </dgm:t>
    </dgm:pt>
    <dgm:pt modelId="{6983BF43-29D7-4295-AEE8-266A662DA3E6}" type="sibTrans" cxnId="{098CDE62-62D7-42DE-9FCC-CC6D61EF7783}">
      <dgm:prSet/>
      <dgm:spPr/>
      <dgm:t>
        <a:bodyPr/>
        <a:lstStyle/>
        <a:p>
          <a:endParaRPr lang="en-GB"/>
        </a:p>
      </dgm:t>
    </dgm:pt>
    <dgm:pt modelId="{1ADE07EF-B233-422C-B5E3-D363AC2AF20D}">
      <dgm:prSet custT="1"/>
      <dgm:spPr/>
      <dgm:t>
        <a:bodyPr/>
        <a:lstStyle/>
        <a:p>
          <a:r>
            <a:rPr lang="en-US" sz="1600" b="1" dirty="0" smtClean="0">
              <a:solidFill>
                <a:srgbClr val="FF0000"/>
              </a:solidFill>
            </a:rPr>
            <a:t>Unconscious Competence</a:t>
          </a:r>
          <a:endParaRPr lang="en-GB" sz="1600" b="1" dirty="0">
            <a:solidFill>
              <a:srgbClr val="FF0000"/>
            </a:solidFill>
          </a:endParaRPr>
        </a:p>
      </dgm:t>
    </dgm:pt>
    <dgm:pt modelId="{2579AF38-8D57-438E-844C-C9D4A4A6331F}" type="parTrans" cxnId="{369C7915-6FB8-4255-BA4F-3A021D4A7425}">
      <dgm:prSet/>
      <dgm:spPr/>
      <dgm:t>
        <a:bodyPr/>
        <a:lstStyle/>
        <a:p>
          <a:endParaRPr lang="en-GB"/>
        </a:p>
      </dgm:t>
    </dgm:pt>
    <dgm:pt modelId="{7693196C-43C8-4C9A-BD1F-EBDC752206CE}" type="sibTrans" cxnId="{369C7915-6FB8-4255-BA4F-3A021D4A7425}">
      <dgm:prSet/>
      <dgm:spPr/>
      <dgm:t>
        <a:bodyPr/>
        <a:lstStyle/>
        <a:p>
          <a:endParaRPr lang="en-GB"/>
        </a:p>
      </dgm:t>
    </dgm:pt>
    <dgm:pt modelId="{20E23A50-448E-42E2-9CF8-164C90E33E91}" type="pres">
      <dgm:prSet presAssocID="{57D86454-4425-45F0-8217-AF77648AF665}" presName="arrowDiagram" presStyleCnt="0">
        <dgm:presLayoutVars>
          <dgm:chMax val="5"/>
          <dgm:dir/>
          <dgm:resizeHandles val="exact"/>
        </dgm:presLayoutVars>
      </dgm:prSet>
      <dgm:spPr/>
      <dgm:t>
        <a:bodyPr/>
        <a:lstStyle/>
        <a:p>
          <a:endParaRPr lang="en-GB"/>
        </a:p>
      </dgm:t>
    </dgm:pt>
    <dgm:pt modelId="{97890B99-F40B-4352-AD7D-E4EEF5DC561E}" type="pres">
      <dgm:prSet presAssocID="{57D86454-4425-45F0-8217-AF77648AF665}" presName="arrow" presStyleLbl="bgShp" presStyleIdx="0" presStyleCnt="1"/>
      <dgm:spPr>
        <a:solidFill>
          <a:schemeClr val="accent1">
            <a:lumMod val="60000"/>
            <a:lumOff val="40000"/>
          </a:schemeClr>
        </a:solidFill>
      </dgm:spPr>
      <dgm:t>
        <a:bodyPr/>
        <a:lstStyle/>
        <a:p>
          <a:endParaRPr lang="en-SG"/>
        </a:p>
      </dgm:t>
    </dgm:pt>
    <dgm:pt modelId="{32A9F3FC-C6AC-4E26-BC1B-23D936536B63}" type="pres">
      <dgm:prSet presAssocID="{57D86454-4425-45F0-8217-AF77648AF665}" presName="arrowDiagram4" presStyleCnt="0"/>
      <dgm:spPr/>
    </dgm:pt>
    <dgm:pt modelId="{8A956117-95DF-448C-9036-238E66C91207}" type="pres">
      <dgm:prSet presAssocID="{A0D1C763-3724-447D-940E-147FB19825F9}" presName="bullet4a" presStyleLbl="node1" presStyleIdx="0" presStyleCnt="4"/>
      <dgm:spPr/>
    </dgm:pt>
    <dgm:pt modelId="{FC395F80-234D-4520-8363-68F1229FD267}" type="pres">
      <dgm:prSet presAssocID="{A0D1C763-3724-447D-940E-147FB19825F9}" presName="textBox4a" presStyleLbl="revTx" presStyleIdx="0" presStyleCnt="4" custScaleX="133075" custLinFactNeighborX="24115">
        <dgm:presLayoutVars>
          <dgm:bulletEnabled val="1"/>
        </dgm:presLayoutVars>
      </dgm:prSet>
      <dgm:spPr/>
      <dgm:t>
        <a:bodyPr/>
        <a:lstStyle/>
        <a:p>
          <a:endParaRPr lang="en-GB"/>
        </a:p>
      </dgm:t>
    </dgm:pt>
    <dgm:pt modelId="{1D14F345-4B7F-4936-B6D8-AB747C687F44}" type="pres">
      <dgm:prSet presAssocID="{F870F637-C02E-4B23-BECE-EA3C22B2DF32}" presName="bullet4b" presStyleLbl="node1" presStyleIdx="1" presStyleCnt="4"/>
      <dgm:spPr/>
    </dgm:pt>
    <dgm:pt modelId="{8B0AEB9B-5B05-4C9E-BE96-402B70CC9D00}" type="pres">
      <dgm:prSet presAssocID="{F870F637-C02E-4B23-BECE-EA3C22B2DF32}" presName="textBox4b" presStyleLbl="revTx" presStyleIdx="1" presStyleCnt="4">
        <dgm:presLayoutVars>
          <dgm:bulletEnabled val="1"/>
        </dgm:presLayoutVars>
      </dgm:prSet>
      <dgm:spPr/>
      <dgm:t>
        <a:bodyPr/>
        <a:lstStyle/>
        <a:p>
          <a:endParaRPr lang="en-GB"/>
        </a:p>
      </dgm:t>
    </dgm:pt>
    <dgm:pt modelId="{BD6B7414-460A-4F68-BF77-94358A5DBCE5}" type="pres">
      <dgm:prSet presAssocID="{9729E8D6-B332-4232-9BFA-B110FDE3D4EF}" presName="bullet4c" presStyleLbl="node1" presStyleIdx="2" presStyleCnt="4"/>
      <dgm:spPr/>
    </dgm:pt>
    <dgm:pt modelId="{08A180B9-F54F-46EA-9CFF-93E5B73A5AF1}" type="pres">
      <dgm:prSet presAssocID="{9729E8D6-B332-4232-9BFA-B110FDE3D4EF}" presName="textBox4c" presStyleLbl="revTx" presStyleIdx="2" presStyleCnt="4">
        <dgm:presLayoutVars>
          <dgm:bulletEnabled val="1"/>
        </dgm:presLayoutVars>
      </dgm:prSet>
      <dgm:spPr/>
      <dgm:t>
        <a:bodyPr/>
        <a:lstStyle/>
        <a:p>
          <a:endParaRPr lang="en-GB"/>
        </a:p>
      </dgm:t>
    </dgm:pt>
    <dgm:pt modelId="{582AF292-3D29-4880-9F25-81B9908142D7}" type="pres">
      <dgm:prSet presAssocID="{1ADE07EF-B233-422C-B5E3-D363AC2AF20D}" presName="bullet4d" presStyleLbl="node1" presStyleIdx="3" presStyleCnt="4"/>
      <dgm:spPr/>
    </dgm:pt>
    <dgm:pt modelId="{49EF136C-D3F6-4E51-8F9B-1ABDD5444C97}" type="pres">
      <dgm:prSet presAssocID="{1ADE07EF-B233-422C-B5E3-D363AC2AF20D}" presName="textBox4d" presStyleLbl="revTx" presStyleIdx="3" presStyleCnt="4" custScaleX="157144" custScaleY="34914" custLinFactNeighborX="5952" custLinFactNeighborY="-23245">
        <dgm:presLayoutVars>
          <dgm:bulletEnabled val="1"/>
        </dgm:presLayoutVars>
      </dgm:prSet>
      <dgm:spPr/>
      <dgm:t>
        <a:bodyPr/>
        <a:lstStyle/>
        <a:p>
          <a:endParaRPr lang="en-GB"/>
        </a:p>
      </dgm:t>
    </dgm:pt>
  </dgm:ptLst>
  <dgm:cxnLst>
    <dgm:cxn modelId="{098CDE62-62D7-42DE-9FCC-CC6D61EF7783}" srcId="{57D86454-4425-45F0-8217-AF77648AF665}" destId="{9729E8D6-B332-4232-9BFA-B110FDE3D4EF}" srcOrd="2" destOrd="0" parTransId="{9DE0ADCB-F1A9-4429-8955-B822FC81BF60}" sibTransId="{6983BF43-29D7-4295-AEE8-266A662DA3E6}"/>
    <dgm:cxn modelId="{369C7915-6FB8-4255-BA4F-3A021D4A7425}" srcId="{57D86454-4425-45F0-8217-AF77648AF665}" destId="{1ADE07EF-B233-422C-B5E3-D363AC2AF20D}" srcOrd="3" destOrd="0" parTransId="{2579AF38-8D57-438E-844C-C9D4A4A6331F}" sibTransId="{7693196C-43C8-4C9A-BD1F-EBDC752206CE}"/>
    <dgm:cxn modelId="{18CFFD3D-0838-464A-9082-B721EDDD2506}" type="presOf" srcId="{1ADE07EF-B233-422C-B5E3-D363AC2AF20D}" destId="{49EF136C-D3F6-4E51-8F9B-1ABDD5444C97}" srcOrd="0" destOrd="0" presId="urn:microsoft.com/office/officeart/2005/8/layout/arrow2"/>
    <dgm:cxn modelId="{FE159AAC-3CED-473B-97B5-63F10005E929}" type="presOf" srcId="{9729E8D6-B332-4232-9BFA-B110FDE3D4EF}" destId="{08A180B9-F54F-46EA-9CFF-93E5B73A5AF1}" srcOrd="0" destOrd="0" presId="urn:microsoft.com/office/officeart/2005/8/layout/arrow2"/>
    <dgm:cxn modelId="{DB086536-2454-4169-88FE-3D87A5B73190}" type="presOf" srcId="{57D86454-4425-45F0-8217-AF77648AF665}" destId="{20E23A50-448E-42E2-9CF8-164C90E33E91}" srcOrd="0" destOrd="0" presId="urn:microsoft.com/office/officeart/2005/8/layout/arrow2"/>
    <dgm:cxn modelId="{EEEDF96A-2767-4B55-9FE9-384945019627}" type="presOf" srcId="{F870F637-C02E-4B23-BECE-EA3C22B2DF32}" destId="{8B0AEB9B-5B05-4C9E-BE96-402B70CC9D00}" srcOrd="0" destOrd="0" presId="urn:microsoft.com/office/officeart/2005/8/layout/arrow2"/>
    <dgm:cxn modelId="{F86366C6-1C86-4A10-9AD2-6040FFA86C53}" srcId="{57D86454-4425-45F0-8217-AF77648AF665}" destId="{F870F637-C02E-4B23-BECE-EA3C22B2DF32}" srcOrd="1" destOrd="0" parTransId="{0DB8B3D0-7509-4A8E-AAA8-6B9EB1F43F43}" sibTransId="{84D1B29D-898F-4325-B7B5-CF7F1992B092}"/>
    <dgm:cxn modelId="{E5CC602D-8B05-4BB1-8809-6DFEB11B1B32}" srcId="{57D86454-4425-45F0-8217-AF77648AF665}" destId="{A0D1C763-3724-447D-940E-147FB19825F9}" srcOrd="0" destOrd="0" parTransId="{625E4546-5367-4F1D-9F15-24A6C0408D61}" sibTransId="{8FEB7DF0-B776-4FF8-8F38-5B3DC7872569}"/>
    <dgm:cxn modelId="{06E6DAA5-394C-4D61-8B92-345AF09305D3}" type="presOf" srcId="{A0D1C763-3724-447D-940E-147FB19825F9}" destId="{FC395F80-234D-4520-8363-68F1229FD267}" srcOrd="0" destOrd="0" presId="urn:microsoft.com/office/officeart/2005/8/layout/arrow2"/>
    <dgm:cxn modelId="{40BFCD83-7A30-4D5D-893D-08CF3A1AD30D}" type="presParOf" srcId="{20E23A50-448E-42E2-9CF8-164C90E33E91}" destId="{97890B99-F40B-4352-AD7D-E4EEF5DC561E}" srcOrd="0" destOrd="0" presId="urn:microsoft.com/office/officeart/2005/8/layout/arrow2"/>
    <dgm:cxn modelId="{555BD343-9DC2-43C6-99F5-5C68829CE01B}" type="presParOf" srcId="{20E23A50-448E-42E2-9CF8-164C90E33E91}" destId="{32A9F3FC-C6AC-4E26-BC1B-23D936536B63}" srcOrd="1" destOrd="0" presId="urn:microsoft.com/office/officeart/2005/8/layout/arrow2"/>
    <dgm:cxn modelId="{633C22AA-1C0B-48EE-9257-5A4418CB0281}" type="presParOf" srcId="{32A9F3FC-C6AC-4E26-BC1B-23D936536B63}" destId="{8A956117-95DF-448C-9036-238E66C91207}" srcOrd="0" destOrd="0" presId="urn:microsoft.com/office/officeart/2005/8/layout/arrow2"/>
    <dgm:cxn modelId="{2C803322-CE7C-4D3D-9BFC-A4F51059759A}" type="presParOf" srcId="{32A9F3FC-C6AC-4E26-BC1B-23D936536B63}" destId="{FC395F80-234D-4520-8363-68F1229FD267}" srcOrd="1" destOrd="0" presId="urn:microsoft.com/office/officeart/2005/8/layout/arrow2"/>
    <dgm:cxn modelId="{8241B96D-8E4C-45F5-90C1-3C3BC5BB71E9}" type="presParOf" srcId="{32A9F3FC-C6AC-4E26-BC1B-23D936536B63}" destId="{1D14F345-4B7F-4936-B6D8-AB747C687F44}" srcOrd="2" destOrd="0" presId="urn:microsoft.com/office/officeart/2005/8/layout/arrow2"/>
    <dgm:cxn modelId="{2505A37D-71A8-4F2F-9458-4F270E17729B}" type="presParOf" srcId="{32A9F3FC-C6AC-4E26-BC1B-23D936536B63}" destId="{8B0AEB9B-5B05-4C9E-BE96-402B70CC9D00}" srcOrd="3" destOrd="0" presId="urn:microsoft.com/office/officeart/2005/8/layout/arrow2"/>
    <dgm:cxn modelId="{E64B649F-CF8A-410A-B222-79389A82FFF3}" type="presParOf" srcId="{32A9F3FC-C6AC-4E26-BC1B-23D936536B63}" destId="{BD6B7414-460A-4F68-BF77-94358A5DBCE5}" srcOrd="4" destOrd="0" presId="urn:microsoft.com/office/officeart/2005/8/layout/arrow2"/>
    <dgm:cxn modelId="{F8FC94C3-2F69-4C93-8442-11A141E390C0}" type="presParOf" srcId="{32A9F3FC-C6AC-4E26-BC1B-23D936536B63}" destId="{08A180B9-F54F-46EA-9CFF-93E5B73A5AF1}" srcOrd="5" destOrd="0" presId="urn:microsoft.com/office/officeart/2005/8/layout/arrow2"/>
    <dgm:cxn modelId="{F595AF76-E373-4764-95A2-F16461E5F8B6}" type="presParOf" srcId="{32A9F3FC-C6AC-4E26-BC1B-23D936536B63}" destId="{582AF292-3D29-4880-9F25-81B9908142D7}" srcOrd="6" destOrd="0" presId="urn:microsoft.com/office/officeart/2005/8/layout/arrow2"/>
    <dgm:cxn modelId="{327A4D89-0FBD-4828-BA15-6E65CFB048DC}" type="presParOf" srcId="{32A9F3FC-C6AC-4E26-BC1B-23D936536B63}" destId="{49EF136C-D3F6-4E51-8F9B-1ABDD5444C97}" srcOrd="7"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BF604EE-2C91-4A10-BA90-94E66459825F}"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n-GB"/>
        </a:p>
      </dgm:t>
    </dgm:pt>
    <dgm:pt modelId="{6A8B4973-4341-4504-949D-BCFC960F8088}">
      <dgm:prSet phldrT="[Text]"/>
      <dgm:spPr/>
      <dgm:t>
        <a:bodyPr/>
        <a:lstStyle/>
        <a:p>
          <a:r>
            <a:rPr lang="en-US" dirty="0" smtClean="0">
              <a:solidFill>
                <a:srgbClr val="000099"/>
              </a:solidFill>
            </a:rPr>
            <a:t>Identification Through EPMS</a:t>
          </a:r>
        </a:p>
        <a:p>
          <a:endParaRPr lang="en-GB" dirty="0">
            <a:solidFill>
              <a:srgbClr val="000099"/>
            </a:solidFill>
          </a:endParaRPr>
        </a:p>
      </dgm:t>
    </dgm:pt>
    <dgm:pt modelId="{F18AC420-34C9-4542-AD23-B568B2202A61}" type="parTrans" cxnId="{EB16F637-4291-4D0C-A0E5-33528049C4E3}">
      <dgm:prSet/>
      <dgm:spPr/>
      <dgm:t>
        <a:bodyPr/>
        <a:lstStyle/>
        <a:p>
          <a:endParaRPr lang="en-GB"/>
        </a:p>
      </dgm:t>
    </dgm:pt>
    <dgm:pt modelId="{4E4AF726-93A0-4DBC-84B9-66CF43F9DDC8}" type="sibTrans" cxnId="{EB16F637-4291-4D0C-A0E5-33528049C4E3}">
      <dgm:prSet/>
      <dgm:spPr/>
      <dgm:t>
        <a:bodyPr/>
        <a:lstStyle/>
        <a:p>
          <a:endParaRPr lang="en-GB"/>
        </a:p>
      </dgm:t>
    </dgm:pt>
    <dgm:pt modelId="{5CD0FD94-857F-427A-975D-76CBC6A3F4C9}">
      <dgm:prSet phldrT="[Text]"/>
      <dgm:spPr/>
      <dgm:t>
        <a:bodyPr/>
        <a:lstStyle/>
        <a:p>
          <a:r>
            <a:rPr lang="en-US" dirty="0" smtClean="0">
              <a:solidFill>
                <a:srgbClr val="000099"/>
              </a:solidFill>
            </a:rPr>
            <a:t>Interview by senior management at MOE </a:t>
          </a:r>
          <a:endParaRPr lang="en-GB" dirty="0">
            <a:solidFill>
              <a:srgbClr val="000099"/>
            </a:solidFill>
          </a:endParaRPr>
        </a:p>
      </dgm:t>
    </dgm:pt>
    <dgm:pt modelId="{4FAF1971-90C0-4491-BD51-F3A2553A2C5F}" type="parTrans" cxnId="{3F1C9384-3552-4CD3-8545-56FF87C59441}">
      <dgm:prSet/>
      <dgm:spPr/>
      <dgm:t>
        <a:bodyPr/>
        <a:lstStyle/>
        <a:p>
          <a:endParaRPr lang="en-GB"/>
        </a:p>
      </dgm:t>
    </dgm:pt>
    <dgm:pt modelId="{F9AE7A84-F47C-4FC7-BD98-02B53B923E92}" type="sibTrans" cxnId="{3F1C9384-3552-4CD3-8545-56FF87C59441}">
      <dgm:prSet/>
      <dgm:spPr/>
      <dgm:t>
        <a:bodyPr/>
        <a:lstStyle/>
        <a:p>
          <a:endParaRPr lang="en-GB"/>
        </a:p>
      </dgm:t>
    </dgm:pt>
    <dgm:pt modelId="{32F699D6-F196-4A8D-9B29-2CCFA66270CB}">
      <dgm:prSet phldrT="[Text]"/>
      <dgm:spPr/>
      <dgm:t>
        <a:bodyPr/>
        <a:lstStyle/>
        <a:p>
          <a:r>
            <a:rPr lang="en-US" dirty="0" smtClean="0">
              <a:solidFill>
                <a:srgbClr val="000099"/>
              </a:solidFill>
            </a:rPr>
            <a:t>17 weeks Management &amp; Leadership in Schools (MLS) </a:t>
          </a:r>
          <a:r>
            <a:rPr lang="en-US" dirty="0" err="1" smtClean="0">
              <a:solidFill>
                <a:srgbClr val="000099"/>
              </a:solidFill>
            </a:rPr>
            <a:t>programme</a:t>
          </a:r>
          <a:r>
            <a:rPr lang="en-US" dirty="0" smtClean="0">
              <a:solidFill>
                <a:srgbClr val="000099"/>
              </a:solidFill>
            </a:rPr>
            <a:t> </a:t>
          </a:r>
          <a:endParaRPr lang="en-GB" dirty="0">
            <a:solidFill>
              <a:srgbClr val="000099"/>
            </a:solidFill>
          </a:endParaRPr>
        </a:p>
      </dgm:t>
    </dgm:pt>
    <dgm:pt modelId="{4FEFA5A6-0D48-49D5-A646-C3EC9FBAAF97}" type="parTrans" cxnId="{6A41909B-C390-4D86-941D-867991E90193}">
      <dgm:prSet/>
      <dgm:spPr/>
      <dgm:t>
        <a:bodyPr/>
        <a:lstStyle/>
        <a:p>
          <a:endParaRPr lang="en-GB"/>
        </a:p>
      </dgm:t>
    </dgm:pt>
    <dgm:pt modelId="{7529CFC0-6C37-4051-B9D7-401176412A4A}" type="sibTrans" cxnId="{6A41909B-C390-4D86-941D-867991E90193}">
      <dgm:prSet/>
      <dgm:spPr/>
      <dgm:t>
        <a:bodyPr/>
        <a:lstStyle/>
        <a:p>
          <a:endParaRPr lang="en-GB"/>
        </a:p>
      </dgm:t>
    </dgm:pt>
    <dgm:pt modelId="{D89A2FC3-A0CD-4BDB-A46F-E326FD6B7521}">
      <dgm:prSet/>
      <dgm:spPr/>
      <dgm:t>
        <a:bodyPr/>
        <a:lstStyle/>
        <a:p>
          <a:r>
            <a:rPr lang="en-US" dirty="0" smtClean="0">
              <a:solidFill>
                <a:srgbClr val="000099"/>
              </a:solidFill>
            </a:rPr>
            <a:t>6 months</a:t>
          </a:r>
        </a:p>
        <a:p>
          <a:r>
            <a:rPr lang="en-US" dirty="0" smtClean="0">
              <a:solidFill>
                <a:srgbClr val="000099"/>
              </a:solidFill>
            </a:rPr>
            <a:t>Leaders</a:t>
          </a:r>
          <a:r>
            <a:rPr lang="en-US" dirty="0" smtClean="0"/>
            <a:t> </a:t>
          </a:r>
          <a:r>
            <a:rPr lang="en-US" dirty="0" smtClean="0">
              <a:solidFill>
                <a:srgbClr val="000099"/>
              </a:solidFill>
            </a:rPr>
            <a:t>in Education </a:t>
          </a:r>
          <a:r>
            <a:rPr lang="en-US" dirty="0" err="1" smtClean="0">
              <a:solidFill>
                <a:srgbClr val="000099"/>
              </a:solidFill>
            </a:rPr>
            <a:t>Programme</a:t>
          </a:r>
          <a:r>
            <a:rPr lang="en-US" dirty="0" smtClean="0">
              <a:solidFill>
                <a:srgbClr val="000099"/>
              </a:solidFill>
            </a:rPr>
            <a:t> (LEP) </a:t>
          </a:r>
          <a:endParaRPr lang="en-GB" dirty="0">
            <a:solidFill>
              <a:srgbClr val="000099"/>
            </a:solidFill>
          </a:endParaRPr>
        </a:p>
      </dgm:t>
    </dgm:pt>
    <dgm:pt modelId="{32321637-2A06-4D76-BF61-BFD13F7DEDBC}" type="parTrans" cxnId="{B97BA6A9-559B-4D90-BEEA-D1402FBA73B0}">
      <dgm:prSet/>
      <dgm:spPr/>
      <dgm:t>
        <a:bodyPr/>
        <a:lstStyle/>
        <a:p>
          <a:endParaRPr lang="en-GB"/>
        </a:p>
      </dgm:t>
    </dgm:pt>
    <dgm:pt modelId="{0368B0A9-4C33-4E9E-83BA-8F39F130BB0E}" type="sibTrans" cxnId="{B97BA6A9-559B-4D90-BEEA-D1402FBA73B0}">
      <dgm:prSet/>
      <dgm:spPr/>
      <dgm:t>
        <a:bodyPr/>
        <a:lstStyle/>
        <a:p>
          <a:endParaRPr lang="en-GB"/>
        </a:p>
      </dgm:t>
    </dgm:pt>
    <dgm:pt modelId="{BAE64820-E54B-4F73-9C87-6C922B852746}" type="pres">
      <dgm:prSet presAssocID="{DBF604EE-2C91-4A10-BA90-94E66459825F}" presName="rootnode" presStyleCnt="0">
        <dgm:presLayoutVars>
          <dgm:chMax/>
          <dgm:chPref/>
          <dgm:dir/>
          <dgm:animLvl val="lvl"/>
        </dgm:presLayoutVars>
      </dgm:prSet>
      <dgm:spPr/>
      <dgm:t>
        <a:bodyPr/>
        <a:lstStyle/>
        <a:p>
          <a:endParaRPr lang="en-GB"/>
        </a:p>
      </dgm:t>
    </dgm:pt>
    <dgm:pt modelId="{A98F0850-42BD-49D1-8C4F-C9F3294D7164}" type="pres">
      <dgm:prSet presAssocID="{6A8B4973-4341-4504-949D-BCFC960F8088}" presName="composite" presStyleCnt="0"/>
      <dgm:spPr/>
    </dgm:pt>
    <dgm:pt modelId="{0C300752-9951-4C5C-9DA9-F8EC7414B3D6}" type="pres">
      <dgm:prSet presAssocID="{6A8B4973-4341-4504-949D-BCFC960F8088}" presName="LShape" presStyleLbl="alignNode1" presStyleIdx="0" presStyleCnt="7"/>
      <dgm:spPr/>
    </dgm:pt>
    <dgm:pt modelId="{03A9EDD8-B12B-47E3-9CCE-142B472DDD54}" type="pres">
      <dgm:prSet presAssocID="{6A8B4973-4341-4504-949D-BCFC960F8088}" presName="ParentText" presStyleLbl="revTx" presStyleIdx="0" presStyleCnt="4">
        <dgm:presLayoutVars>
          <dgm:chMax val="0"/>
          <dgm:chPref val="0"/>
          <dgm:bulletEnabled val="1"/>
        </dgm:presLayoutVars>
      </dgm:prSet>
      <dgm:spPr/>
      <dgm:t>
        <a:bodyPr/>
        <a:lstStyle/>
        <a:p>
          <a:endParaRPr lang="en-GB"/>
        </a:p>
      </dgm:t>
    </dgm:pt>
    <dgm:pt modelId="{D1525632-F0F7-4D06-A3C3-EBA43E8587A2}" type="pres">
      <dgm:prSet presAssocID="{6A8B4973-4341-4504-949D-BCFC960F8088}" presName="Triangle" presStyleLbl="alignNode1" presStyleIdx="1" presStyleCnt="7"/>
      <dgm:spPr/>
    </dgm:pt>
    <dgm:pt modelId="{26C02D79-504C-4268-81F7-377E41FED89D}" type="pres">
      <dgm:prSet presAssocID="{4E4AF726-93A0-4DBC-84B9-66CF43F9DDC8}" presName="sibTrans" presStyleCnt="0"/>
      <dgm:spPr/>
    </dgm:pt>
    <dgm:pt modelId="{E10D23BE-0317-4FB0-8316-9800CA189DA8}" type="pres">
      <dgm:prSet presAssocID="{4E4AF726-93A0-4DBC-84B9-66CF43F9DDC8}" presName="space" presStyleCnt="0"/>
      <dgm:spPr/>
    </dgm:pt>
    <dgm:pt modelId="{2D32A6B7-95B3-4C00-B197-E9D44459BF71}" type="pres">
      <dgm:prSet presAssocID="{5CD0FD94-857F-427A-975D-76CBC6A3F4C9}" presName="composite" presStyleCnt="0"/>
      <dgm:spPr/>
    </dgm:pt>
    <dgm:pt modelId="{BE9795B8-650F-42A1-AC72-26B80F4075F8}" type="pres">
      <dgm:prSet presAssocID="{5CD0FD94-857F-427A-975D-76CBC6A3F4C9}" presName="LShape" presStyleLbl="alignNode1" presStyleIdx="2" presStyleCnt="7"/>
      <dgm:spPr/>
    </dgm:pt>
    <dgm:pt modelId="{B72A1B42-7673-4D5B-9899-922B62F45FCC}" type="pres">
      <dgm:prSet presAssocID="{5CD0FD94-857F-427A-975D-76CBC6A3F4C9}" presName="ParentText" presStyleLbl="revTx" presStyleIdx="1" presStyleCnt="4">
        <dgm:presLayoutVars>
          <dgm:chMax val="0"/>
          <dgm:chPref val="0"/>
          <dgm:bulletEnabled val="1"/>
        </dgm:presLayoutVars>
      </dgm:prSet>
      <dgm:spPr/>
      <dgm:t>
        <a:bodyPr/>
        <a:lstStyle/>
        <a:p>
          <a:endParaRPr lang="en-GB"/>
        </a:p>
      </dgm:t>
    </dgm:pt>
    <dgm:pt modelId="{EF57EBCB-4126-46E7-930B-CC199A15F983}" type="pres">
      <dgm:prSet presAssocID="{5CD0FD94-857F-427A-975D-76CBC6A3F4C9}" presName="Triangle" presStyleLbl="alignNode1" presStyleIdx="3" presStyleCnt="7"/>
      <dgm:spPr/>
    </dgm:pt>
    <dgm:pt modelId="{3D184BB8-15DD-429B-939F-DFBD1FC79F08}" type="pres">
      <dgm:prSet presAssocID="{F9AE7A84-F47C-4FC7-BD98-02B53B923E92}" presName="sibTrans" presStyleCnt="0"/>
      <dgm:spPr/>
    </dgm:pt>
    <dgm:pt modelId="{82FBE2D6-35C2-439D-82A9-19D8C8E979F8}" type="pres">
      <dgm:prSet presAssocID="{F9AE7A84-F47C-4FC7-BD98-02B53B923E92}" presName="space" presStyleCnt="0"/>
      <dgm:spPr/>
    </dgm:pt>
    <dgm:pt modelId="{5229C8ED-BD88-4651-8CAE-9F9F91856B21}" type="pres">
      <dgm:prSet presAssocID="{32F699D6-F196-4A8D-9B29-2CCFA66270CB}" presName="composite" presStyleCnt="0"/>
      <dgm:spPr/>
    </dgm:pt>
    <dgm:pt modelId="{EFF8A626-8667-4724-9C5A-1A57E0784963}" type="pres">
      <dgm:prSet presAssocID="{32F699D6-F196-4A8D-9B29-2CCFA66270CB}" presName="LShape" presStyleLbl="alignNode1" presStyleIdx="4" presStyleCnt="7"/>
      <dgm:spPr/>
    </dgm:pt>
    <dgm:pt modelId="{6BCF855B-9F7C-42BD-99FC-C2CC2EED4D56}" type="pres">
      <dgm:prSet presAssocID="{32F699D6-F196-4A8D-9B29-2CCFA66270CB}" presName="ParentText" presStyleLbl="revTx" presStyleIdx="2" presStyleCnt="4">
        <dgm:presLayoutVars>
          <dgm:chMax val="0"/>
          <dgm:chPref val="0"/>
          <dgm:bulletEnabled val="1"/>
        </dgm:presLayoutVars>
      </dgm:prSet>
      <dgm:spPr/>
      <dgm:t>
        <a:bodyPr/>
        <a:lstStyle/>
        <a:p>
          <a:endParaRPr lang="en-GB"/>
        </a:p>
      </dgm:t>
    </dgm:pt>
    <dgm:pt modelId="{9A771100-8562-46C8-A288-FEC51B678A73}" type="pres">
      <dgm:prSet presAssocID="{32F699D6-F196-4A8D-9B29-2CCFA66270CB}" presName="Triangle" presStyleLbl="alignNode1" presStyleIdx="5" presStyleCnt="7"/>
      <dgm:spPr/>
    </dgm:pt>
    <dgm:pt modelId="{609A311B-5E66-4AD5-9EFE-7B951B90281A}" type="pres">
      <dgm:prSet presAssocID="{7529CFC0-6C37-4051-B9D7-401176412A4A}" presName="sibTrans" presStyleCnt="0"/>
      <dgm:spPr/>
    </dgm:pt>
    <dgm:pt modelId="{6712553A-108A-4138-806F-43870DA53421}" type="pres">
      <dgm:prSet presAssocID="{7529CFC0-6C37-4051-B9D7-401176412A4A}" presName="space" presStyleCnt="0"/>
      <dgm:spPr/>
    </dgm:pt>
    <dgm:pt modelId="{C16D298A-C936-4BBE-B343-FA0B802B5066}" type="pres">
      <dgm:prSet presAssocID="{D89A2FC3-A0CD-4BDB-A46F-E326FD6B7521}" presName="composite" presStyleCnt="0"/>
      <dgm:spPr/>
    </dgm:pt>
    <dgm:pt modelId="{14C1D1DA-25E1-4BFC-89EE-9EEE22958800}" type="pres">
      <dgm:prSet presAssocID="{D89A2FC3-A0CD-4BDB-A46F-E326FD6B7521}" presName="LShape" presStyleLbl="alignNode1" presStyleIdx="6" presStyleCnt="7"/>
      <dgm:spPr/>
    </dgm:pt>
    <dgm:pt modelId="{00743DB4-5972-4FB1-BAB7-CE1699B9A507}" type="pres">
      <dgm:prSet presAssocID="{D89A2FC3-A0CD-4BDB-A46F-E326FD6B7521}" presName="ParentText" presStyleLbl="revTx" presStyleIdx="3" presStyleCnt="4">
        <dgm:presLayoutVars>
          <dgm:chMax val="0"/>
          <dgm:chPref val="0"/>
          <dgm:bulletEnabled val="1"/>
        </dgm:presLayoutVars>
      </dgm:prSet>
      <dgm:spPr/>
      <dgm:t>
        <a:bodyPr/>
        <a:lstStyle/>
        <a:p>
          <a:endParaRPr lang="en-GB"/>
        </a:p>
      </dgm:t>
    </dgm:pt>
  </dgm:ptLst>
  <dgm:cxnLst>
    <dgm:cxn modelId="{3F1C9384-3552-4CD3-8545-56FF87C59441}" srcId="{DBF604EE-2C91-4A10-BA90-94E66459825F}" destId="{5CD0FD94-857F-427A-975D-76CBC6A3F4C9}" srcOrd="1" destOrd="0" parTransId="{4FAF1971-90C0-4491-BD51-F3A2553A2C5F}" sibTransId="{F9AE7A84-F47C-4FC7-BD98-02B53B923E92}"/>
    <dgm:cxn modelId="{EB16F637-4291-4D0C-A0E5-33528049C4E3}" srcId="{DBF604EE-2C91-4A10-BA90-94E66459825F}" destId="{6A8B4973-4341-4504-949D-BCFC960F8088}" srcOrd="0" destOrd="0" parTransId="{F18AC420-34C9-4542-AD23-B568B2202A61}" sibTransId="{4E4AF726-93A0-4DBC-84B9-66CF43F9DDC8}"/>
    <dgm:cxn modelId="{E48232A5-D39C-4162-B181-B596AA92B9EB}" type="presOf" srcId="{6A8B4973-4341-4504-949D-BCFC960F8088}" destId="{03A9EDD8-B12B-47E3-9CCE-142B472DDD54}" srcOrd="0" destOrd="0" presId="urn:microsoft.com/office/officeart/2009/3/layout/StepUpProcess"/>
    <dgm:cxn modelId="{B97BA6A9-559B-4D90-BEEA-D1402FBA73B0}" srcId="{DBF604EE-2C91-4A10-BA90-94E66459825F}" destId="{D89A2FC3-A0CD-4BDB-A46F-E326FD6B7521}" srcOrd="3" destOrd="0" parTransId="{32321637-2A06-4D76-BF61-BFD13F7DEDBC}" sibTransId="{0368B0A9-4C33-4E9E-83BA-8F39F130BB0E}"/>
    <dgm:cxn modelId="{80495080-2DC5-4C08-84C8-D9132B4B9AC5}" type="presOf" srcId="{32F699D6-F196-4A8D-9B29-2CCFA66270CB}" destId="{6BCF855B-9F7C-42BD-99FC-C2CC2EED4D56}" srcOrd="0" destOrd="0" presId="urn:microsoft.com/office/officeart/2009/3/layout/StepUpProcess"/>
    <dgm:cxn modelId="{6A41909B-C390-4D86-941D-867991E90193}" srcId="{DBF604EE-2C91-4A10-BA90-94E66459825F}" destId="{32F699D6-F196-4A8D-9B29-2CCFA66270CB}" srcOrd="2" destOrd="0" parTransId="{4FEFA5A6-0D48-49D5-A646-C3EC9FBAAF97}" sibTransId="{7529CFC0-6C37-4051-B9D7-401176412A4A}"/>
    <dgm:cxn modelId="{3A0374BA-487D-479B-89EE-D406290D4EB4}" type="presOf" srcId="{D89A2FC3-A0CD-4BDB-A46F-E326FD6B7521}" destId="{00743DB4-5972-4FB1-BAB7-CE1699B9A507}" srcOrd="0" destOrd="0" presId="urn:microsoft.com/office/officeart/2009/3/layout/StepUpProcess"/>
    <dgm:cxn modelId="{DE4305DD-75A4-4B57-876C-7AE9ABA6A3A8}" type="presOf" srcId="{5CD0FD94-857F-427A-975D-76CBC6A3F4C9}" destId="{B72A1B42-7673-4D5B-9899-922B62F45FCC}" srcOrd="0" destOrd="0" presId="urn:microsoft.com/office/officeart/2009/3/layout/StepUpProcess"/>
    <dgm:cxn modelId="{E1753A42-7F32-450E-A82D-7C9653028FD5}" type="presOf" srcId="{DBF604EE-2C91-4A10-BA90-94E66459825F}" destId="{BAE64820-E54B-4F73-9C87-6C922B852746}" srcOrd="0" destOrd="0" presId="urn:microsoft.com/office/officeart/2009/3/layout/StepUpProcess"/>
    <dgm:cxn modelId="{9A1678FA-8049-4170-84D2-1416D6504E3B}" type="presParOf" srcId="{BAE64820-E54B-4F73-9C87-6C922B852746}" destId="{A98F0850-42BD-49D1-8C4F-C9F3294D7164}" srcOrd="0" destOrd="0" presId="urn:microsoft.com/office/officeart/2009/3/layout/StepUpProcess"/>
    <dgm:cxn modelId="{C2DEFBB6-DDE2-47BC-BC10-621924A3D423}" type="presParOf" srcId="{A98F0850-42BD-49D1-8C4F-C9F3294D7164}" destId="{0C300752-9951-4C5C-9DA9-F8EC7414B3D6}" srcOrd="0" destOrd="0" presId="urn:microsoft.com/office/officeart/2009/3/layout/StepUpProcess"/>
    <dgm:cxn modelId="{9F10C588-227E-48DF-A8CB-04D75444D077}" type="presParOf" srcId="{A98F0850-42BD-49D1-8C4F-C9F3294D7164}" destId="{03A9EDD8-B12B-47E3-9CCE-142B472DDD54}" srcOrd="1" destOrd="0" presId="urn:microsoft.com/office/officeart/2009/3/layout/StepUpProcess"/>
    <dgm:cxn modelId="{A09CB220-74DD-4BE2-965D-51457F9A03D0}" type="presParOf" srcId="{A98F0850-42BD-49D1-8C4F-C9F3294D7164}" destId="{D1525632-F0F7-4D06-A3C3-EBA43E8587A2}" srcOrd="2" destOrd="0" presId="urn:microsoft.com/office/officeart/2009/3/layout/StepUpProcess"/>
    <dgm:cxn modelId="{E305F352-6C31-4D9A-8470-58052B46B617}" type="presParOf" srcId="{BAE64820-E54B-4F73-9C87-6C922B852746}" destId="{26C02D79-504C-4268-81F7-377E41FED89D}" srcOrd="1" destOrd="0" presId="urn:microsoft.com/office/officeart/2009/3/layout/StepUpProcess"/>
    <dgm:cxn modelId="{98B0AF45-867F-4641-96AF-5E46CFA23C77}" type="presParOf" srcId="{26C02D79-504C-4268-81F7-377E41FED89D}" destId="{E10D23BE-0317-4FB0-8316-9800CA189DA8}" srcOrd="0" destOrd="0" presId="urn:microsoft.com/office/officeart/2009/3/layout/StepUpProcess"/>
    <dgm:cxn modelId="{672DC20E-D09E-45E6-A726-91FCF43E854C}" type="presParOf" srcId="{BAE64820-E54B-4F73-9C87-6C922B852746}" destId="{2D32A6B7-95B3-4C00-B197-E9D44459BF71}" srcOrd="2" destOrd="0" presId="urn:microsoft.com/office/officeart/2009/3/layout/StepUpProcess"/>
    <dgm:cxn modelId="{E2D3DD8E-4D9E-488F-80E1-7973BC7E876E}" type="presParOf" srcId="{2D32A6B7-95B3-4C00-B197-E9D44459BF71}" destId="{BE9795B8-650F-42A1-AC72-26B80F4075F8}" srcOrd="0" destOrd="0" presId="urn:microsoft.com/office/officeart/2009/3/layout/StepUpProcess"/>
    <dgm:cxn modelId="{71578C94-A119-44FA-8E7A-990EF660553A}" type="presParOf" srcId="{2D32A6B7-95B3-4C00-B197-E9D44459BF71}" destId="{B72A1B42-7673-4D5B-9899-922B62F45FCC}" srcOrd="1" destOrd="0" presId="urn:microsoft.com/office/officeart/2009/3/layout/StepUpProcess"/>
    <dgm:cxn modelId="{EB3825C0-72C9-469F-AE83-1E76DBF3D73B}" type="presParOf" srcId="{2D32A6B7-95B3-4C00-B197-E9D44459BF71}" destId="{EF57EBCB-4126-46E7-930B-CC199A15F983}" srcOrd="2" destOrd="0" presId="urn:microsoft.com/office/officeart/2009/3/layout/StepUpProcess"/>
    <dgm:cxn modelId="{A3C38B52-6A59-41AF-A40E-067337E0DB54}" type="presParOf" srcId="{BAE64820-E54B-4F73-9C87-6C922B852746}" destId="{3D184BB8-15DD-429B-939F-DFBD1FC79F08}" srcOrd="3" destOrd="0" presId="urn:microsoft.com/office/officeart/2009/3/layout/StepUpProcess"/>
    <dgm:cxn modelId="{08EDA53F-14EA-4820-A412-8385ABDFF83E}" type="presParOf" srcId="{3D184BB8-15DD-429B-939F-DFBD1FC79F08}" destId="{82FBE2D6-35C2-439D-82A9-19D8C8E979F8}" srcOrd="0" destOrd="0" presId="urn:microsoft.com/office/officeart/2009/3/layout/StepUpProcess"/>
    <dgm:cxn modelId="{8EE08966-CBCE-4A49-85EA-806DD418C5CA}" type="presParOf" srcId="{BAE64820-E54B-4F73-9C87-6C922B852746}" destId="{5229C8ED-BD88-4651-8CAE-9F9F91856B21}" srcOrd="4" destOrd="0" presId="urn:microsoft.com/office/officeart/2009/3/layout/StepUpProcess"/>
    <dgm:cxn modelId="{02D6C1D0-83D0-4B96-902D-7F19563A67AE}" type="presParOf" srcId="{5229C8ED-BD88-4651-8CAE-9F9F91856B21}" destId="{EFF8A626-8667-4724-9C5A-1A57E0784963}" srcOrd="0" destOrd="0" presId="urn:microsoft.com/office/officeart/2009/3/layout/StepUpProcess"/>
    <dgm:cxn modelId="{C5A0AE96-3068-41B9-B022-F4FC3321B5D0}" type="presParOf" srcId="{5229C8ED-BD88-4651-8CAE-9F9F91856B21}" destId="{6BCF855B-9F7C-42BD-99FC-C2CC2EED4D56}" srcOrd="1" destOrd="0" presId="urn:microsoft.com/office/officeart/2009/3/layout/StepUpProcess"/>
    <dgm:cxn modelId="{82B63F76-E8A3-4235-B235-60F151AE7AB7}" type="presParOf" srcId="{5229C8ED-BD88-4651-8CAE-9F9F91856B21}" destId="{9A771100-8562-46C8-A288-FEC51B678A73}" srcOrd="2" destOrd="0" presId="urn:microsoft.com/office/officeart/2009/3/layout/StepUpProcess"/>
    <dgm:cxn modelId="{3E77E82F-A83C-49C8-B327-B32DE6EBEA5A}" type="presParOf" srcId="{BAE64820-E54B-4F73-9C87-6C922B852746}" destId="{609A311B-5E66-4AD5-9EFE-7B951B90281A}" srcOrd="5" destOrd="0" presId="urn:microsoft.com/office/officeart/2009/3/layout/StepUpProcess"/>
    <dgm:cxn modelId="{3962641E-B82A-42D0-84B7-3E290DBEBE10}" type="presParOf" srcId="{609A311B-5E66-4AD5-9EFE-7B951B90281A}" destId="{6712553A-108A-4138-806F-43870DA53421}" srcOrd="0" destOrd="0" presId="urn:microsoft.com/office/officeart/2009/3/layout/StepUpProcess"/>
    <dgm:cxn modelId="{3D6B0D2E-7006-4E1F-9C0F-1B3C2465093E}" type="presParOf" srcId="{BAE64820-E54B-4F73-9C87-6C922B852746}" destId="{C16D298A-C936-4BBE-B343-FA0B802B5066}" srcOrd="6" destOrd="0" presId="urn:microsoft.com/office/officeart/2009/3/layout/StepUpProcess"/>
    <dgm:cxn modelId="{C3D7A4E6-B1F2-4C10-B237-CFCD510DF824}" type="presParOf" srcId="{C16D298A-C936-4BBE-B343-FA0B802B5066}" destId="{14C1D1DA-25E1-4BFC-89EE-9EEE22958800}" srcOrd="0" destOrd="0" presId="urn:microsoft.com/office/officeart/2009/3/layout/StepUpProcess"/>
    <dgm:cxn modelId="{A98F0268-51BE-4079-96D4-C52665719E26}" type="presParOf" srcId="{C16D298A-C936-4BBE-B343-FA0B802B5066}" destId="{00743DB4-5972-4FB1-BAB7-CE1699B9A507}"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890B99-F40B-4352-AD7D-E4EEF5DC561E}">
      <dsp:nvSpPr>
        <dsp:cNvPr id="0" name=""/>
        <dsp:cNvSpPr/>
      </dsp:nvSpPr>
      <dsp:spPr>
        <a:xfrm>
          <a:off x="-4" y="90487"/>
          <a:ext cx="7391400" cy="4619625"/>
        </a:xfrm>
        <a:prstGeom prst="swooshArrow">
          <a:avLst>
            <a:gd name="adj1" fmla="val 25000"/>
            <a:gd name="adj2" fmla="val 25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8A956117-95DF-448C-9036-238E66C91207}">
      <dsp:nvSpPr>
        <dsp:cNvPr id="0" name=""/>
        <dsp:cNvSpPr/>
      </dsp:nvSpPr>
      <dsp:spPr>
        <a:xfrm>
          <a:off x="728048" y="3525640"/>
          <a:ext cx="170002" cy="17000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C395F80-234D-4520-8363-68F1229FD267}">
      <dsp:nvSpPr>
        <dsp:cNvPr id="0" name=""/>
        <dsp:cNvSpPr/>
      </dsp:nvSpPr>
      <dsp:spPr>
        <a:xfrm>
          <a:off x="908823" y="3610641"/>
          <a:ext cx="1681974" cy="10994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081" tIns="0" rIns="0" bIns="0" numCol="1" spcCol="1270" anchor="t" anchorCtr="0">
          <a:noAutofit/>
        </a:bodyPr>
        <a:lstStyle/>
        <a:p>
          <a:pPr lvl="0" algn="l" defTabSz="711200">
            <a:lnSpc>
              <a:spcPct val="90000"/>
            </a:lnSpc>
            <a:spcBef>
              <a:spcPct val="0"/>
            </a:spcBef>
            <a:spcAft>
              <a:spcPct val="35000"/>
            </a:spcAft>
          </a:pPr>
          <a:r>
            <a:rPr lang="en-US" sz="1600" b="1" kern="1200" dirty="0" smtClean="0">
              <a:solidFill>
                <a:srgbClr val="FF0000"/>
              </a:solidFill>
            </a:rPr>
            <a:t>Unconscious Incompetence</a:t>
          </a:r>
          <a:endParaRPr lang="en-GB" sz="1600" b="1" kern="1200" dirty="0">
            <a:solidFill>
              <a:srgbClr val="FF0000"/>
            </a:solidFill>
          </a:endParaRPr>
        </a:p>
      </dsp:txBody>
      <dsp:txXfrm>
        <a:off x="908823" y="3610641"/>
        <a:ext cx="1681974" cy="1099470"/>
      </dsp:txXfrm>
    </dsp:sp>
    <dsp:sp modelId="{1D14F345-4B7F-4936-B6D8-AB747C687F44}">
      <dsp:nvSpPr>
        <dsp:cNvPr id="0" name=""/>
        <dsp:cNvSpPr/>
      </dsp:nvSpPr>
      <dsp:spPr>
        <a:xfrm>
          <a:off x="1929150" y="2451115"/>
          <a:ext cx="295656" cy="29565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B0AEB9B-5B05-4C9E-BE96-402B70CC9D00}">
      <dsp:nvSpPr>
        <dsp:cNvPr id="0" name=""/>
        <dsp:cNvSpPr/>
      </dsp:nvSpPr>
      <dsp:spPr>
        <a:xfrm>
          <a:off x="2076978" y="2598943"/>
          <a:ext cx="1552194" cy="21111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662" tIns="0" rIns="0" bIns="0" numCol="1" spcCol="1270" anchor="t" anchorCtr="0">
          <a:noAutofit/>
        </a:bodyPr>
        <a:lstStyle/>
        <a:p>
          <a:pPr lvl="0" algn="l" defTabSz="711200">
            <a:lnSpc>
              <a:spcPct val="90000"/>
            </a:lnSpc>
            <a:spcBef>
              <a:spcPct val="0"/>
            </a:spcBef>
            <a:spcAft>
              <a:spcPct val="35000"/>
            </a:spcAft>
          </a:pPr>
          <a:r>
            <a:rPr lang="en-US" sz="1600" b="1" kern="1200" dirty="0" smtClean="0">
              <a:solidFill>
                <a:srgbClr val="FF0000"/>
              </a:solidFill>
            </a:rPr>
            <a:t>Conscious Incompetence</a:t>
          </a:r>
          <a:endParaRPr lang="en-GB" sz="1600" b="1" kern="1200" dirty="0">
            <a:solidFill>
              <a:srgbClr val="FF0000"/>
            </a:solidFill>
          </a:endParaRPr>
        </a:p>
      </dsp:txBody>
      <dsp:txXfrm>
        <a:off x="2076978" y="2598943"/>
        <a:ext cx="1552194" cy="2111168"/>
      </dsp:txXfrm>
    </dsp:sp>
    <dsp:sp modelId="{BD6B7414-460A-4F68-BF77-94358A5DBCE5}">
      <dsp:nvSpPr>
        <dsp:cNvPr id="0" name=""/>
        <dsp:cNvSpPr/>
      </dsp:nvSpPr>
      <dsp:spPr>
        <a:xfrm>
          <a:off x="3462866" y="1659312"/>
          <a:ext cx="391744" cy="39174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8A180B9-F54F-46EA-9CFF-93E5B73A5AF1}">
      <dsp:nvSpPr>
        <dsp:cNvPr id="0" name=""/>
        <dsp:cNvSpPr/>
      </dsp:nvSpPr>
      <dsp:spPr>
        <a:xfrm>
          <a:off x="3658738" y="1855184"/>
          <a:ext cx="1552194" cy="28549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7577" tIns="0" rIns="0" bIns="0" numCol="1" spcCol="1270" anchor="t" anchorCtr="0">
          <a:noAutofit/>
        </a:bodyPr>
        <a:lstStyle/>
        <a:p>
          <a:pPr lvl="0" algn="l" defTabSz="711200">
            <a:lnSpc>
              <a:spcPct val="90000"/>
            </a:lnSpc>
            <a:spcBef>
              <a:spcPct val="0"/>
            </a:spcBef>
            <a:spcAft>
              <a:spcPct val="35000"/>
            </a:spcAft>
          </a:pPr>
          <a:r>
            <a:rPr lang="en-US" sz="1600" b="1" kern="1200" dirty="0" smtClean="0">
              <a:solidFill>
                <a:srgbClr val="FF0000"/>
              </a:solidFill>
            </a:rPr>
            <a:t>Conscious Competence</a:t>
          </a:r>
          <a:endParaRPr lang="en-GB" sz="1600" b="1" kern="1200" dirty="0">
            <a:solidFill>
              <a:srgbClr val="FF0000"/>
            </a:solidFill>
          </a:endParaRPr>
        </a:p>
      </dsp:txBody>
      <dsp:txXfrm>
        <a:off x="3658738" y="1855184"/>
        <a:ext cx="1552194" cy="2854928"/>
      </dsp:txXfrm>
    </dsp:sp>
    <dsp:sp modelId="{582AF292-3D29-4880-9F25-81B9908142D7}">
      <dsp:nvSpPr>
        <dsp:cNvPr id="0" name=""/>
        <dsp:cNvSpPr/>
      </dsp:nvSpPr>
      <dsp:spPr>
        <a:xfrm>
          <a:off x="5133322" y="1135446"/>
          <a:ext cx="524789" cy="52478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9EF136C-D3F6-4E51-8F9B-1ABDD5444C97}">
      <dsp:nvSpPr>
        <dsp:cNvPr id="0" name=""/>
        <dsp:cNvSpPr/>
      </dsp:nvSpPr>
      <dsp:spPr>
        <a:xfrm>
          <a:off x="4952224" y="1705816"/>
          <a:ext cx="2439179" cy="1156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8075" tIns="0" rIns="0" bIns="0" numCol="1" spcCol="1270" anchor="t" anchorCtr="0">
          <a:noAutofit/>
        </a:bodyPr>
        <a:lstStyle/>
        <a:p>
          <a:pPr lvl="0" algn="l" defTabSz="711200">
            <a:lnSpc>
              <a:spcPct val="90000"/>
            </a:lnSpc>
            <a:spcBef>
              <a:spcPct val="0"/>
            </a:spcBef>
            <a:spcAft>
              <a:spcPct val="35000"/>
            </a:spcAft>
          </a:pPr>
          <a:r>
            <a:rPr lang="en-US" sz="1600" b="1" kern="1200" dirty="0" smtClean="0">
              <a:solidFill>
                <a:srgbClr val="FF0000"/>
              </a:solidFill>
            </a:rPr>
            <a:t>Unconscious Competence</a:t>
          </a:r>
          <a:endParaRPr lang="en-GB" sz="1600" b="1" kern="1200" dirty="0">
            <a:solidFill>
              <a:srgbClr val="FF0000"/>
            </a:solidFill>
          </a:endParaRPr>
        </a:p>
      </dsp:txBody>
      <dsp:txXfrm>
        <a:off x="4952224" y="1705816"/>
        <a:ext cx="2439179" cy="11564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300752-9951-4C5C-9DA9-F8EC7414B3D6}">
      <dsp:nvSpPr>
        <dsp:cNvPr id="0" name=""/>
        <dsp:cNvSpPr/>
      </dsp:nvSpPr>
      <dsp:spPr>
        <a:xfrm rot="5400000">
          <a:off x="389206" y="1771843"/>
          <a:ext cx="1154423" cy="1920935"/>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3A9EDD8-B12B-47E3-9CCE-142B472DDD54}">
      <dsp:nvSpPr>
        <dsp:cNvPr id="0" name=""/>
        <dsp:cNvSpPr/>
      </dsp:nvSpPr>
      <dsp:spPr>
        <a:xfrm>
          <a:off x="196504" y="2345789"/>
          <a:ext cx="1734231" cy="15201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kern="1200" dirty="0" smtClean="0">
              <a:solidFill>
                <a:srgbClr val="000099"/>
              </a:solidFill>
            </a:rPr>
            <a:t>Identification Through EPMS</a:t>
          </a:r>
        </a:p>
        <a:p>
          <a:pPr lvl="0" algn="l" defTabSz="800100">
            <a:lnSpc>
              <a:spcPct val="90000"/>
            </a:lnSpc>
            <a:spcBef>
              <a:spcPct val="0"/>
            </a:spcBef>
            <a:spcAft>
              <a:spcPct val="35000"/>
            </a:spcAft>
          </a:pPr>
          <a:endParaRPr lang="en-GB" sz="1800" kern="1200" dirty="0">
            <a:solidFill>
              <a:srgbClr val="000099"/>
            </a:solidFill>
          </a:endParaRPr>
        </a:p>
      </dsp:txBody>
      <dsp:txXfrm>
        <a:off x="196504" y="2345789"/>
        <a:ext cx="1734231" cy="1520155"/>
      </dsp:txXfrm>
    </dsp:sp>
    <dsp:sp modelId="{D1525632-F0F7-4D06-A3C3-EBA43E8587A2}">
      <dsp:nvSpPr>
        <dsp:cNvPr id="0" name=""/>
        <dsp:cNvSpPr/>
      </dsp:nvSpPr>
      <dsp:spPr>
        <a:xfrm>
          <a:off x="1603522" y="1630421"/>
          <a:ext cx="327213" cy="327213"/>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E9795B8-650F-42A1-AC72-26B80F4075F8}">
      <dsp:nvSpPr>
        <dsp:cNvPr id="0" name=""/>
        <dsp:cNvSpPr/>
      </dsp:nvSpPr>
      <dsp:spPr>
        <a:xfrm rot="5400000">
          <a:off x="2512244" y="1246495"/>
          <a:ext cx="1154423" cy="1920935"/>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2A1B42-7673-4D5B-9899-922B62F45FCC}">
      <dsp:nvSpPr>
        <dsp:cNvPr id="0" name=""/>
        <dsp:cNvSpPr/>
      </dsp:nvSpPr>
      <dsp:spPr>
        <a:xfrm>
          <a:off x="2319542" y="1820441"/>
          <a:ext cx="1734231" cy="15201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kern="1200" dirty="0" smtClean="0">
              <a:solidFill>
                <a:srgbClr val="000099"/>
              </a:solidFill>
            </a:rPr>
            <a:t>Interview by senior management at MOE </a:t>
          </a:r>
          <a:endParaRPr lang="en-GB" sz="1800" kern="1200" dirty="0">
            <a:solidFill>
              <a:srgbClr val="000099"/>
            </a:solidFill>
          </a:endParaRPr>
        </a:p>
      </dsp:txBody>
      <dsp:txXfrm>
        <a:off x="2319542" y="1820441"/>
        <a:ext cx="1734231" cy="1520155"/>
      </dsp:txXfrm>
    </dsp:sp>
    <dsp:sp modelId="{EF57EBCB-4126-46E7-930B-CC199A15F983}">
      <dsp:nvSpPr>
        <dsp:cNvPr id="0" name=""/>
        <dsp:cNvSpPr/>
      </dsp:nvSpPr>
      <dsp:spPr>
        <a:xfrm>
          <a:off x="3726560" y="1105074"/>
          <a:ext cx="327213" cy="327213"/>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FF8A626-8667-4724-9C5A-1A57E0784963}">
      <dsp:nvSpPr>
        <dsp:cNvPr id="0" name=""/>
        <dsp:cNvSpPr/>
      </dsp:nvSpPr>
      <dsp:spPr>
        <a:xfrm rot="5400000">
          <a:off x="4635282" y="721147"/>
          <a:ext cx="1154423" cy="1920935"/>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BCF855B-9F7C-42BD-99FC-C2CC2EED4D56}">
      <dsp:nvSpPr>
        <dsp:cNvPr id="0" name=""/>
        <dsp:cNvSpPr/>
      </dsp:nvSpPr>
      <dsp:spPr>
        <a:xfrm>
          <a:off x="4442580" y="1295093"/>
          <a:ext cx="1734231" cy="15201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kern="1200" dirty="0" smtClean="0">
              <a:solidFill>
                <a:srgbClr val="000099"/>
              </a:solidFill>
            </a:rPr>
            <a:t>17 weeks Management &amp; Leadership in Schools (MLS) </a:t>
          </a:r>
          <a:r>
            <a:rPr lang="en-US" sz="1800" kern="1200" dirty="0" err="1" smtClean="0">
              <a:solidFill>
                <a:srgbClr val="000099"/>
              </a:solidFill>
            </a:rPr>
            <a:t>programme</a:t>
          </a:r>
          <a:r>
            <a:rPr lang="en-US" sz="1800" kern="1200" dirty="0" smtClean="0">
              <a:solidFill>
                <a:srgbClr val="000099"/>
              </a:solidFill>
            </a:rPr>
            <a:t> </a:t>
          </a:r>
          <a:endParaRPr lang="en-GB" sz="1800" kern="1200" dirty="0">
            <a:solidFill>
              <a:srgbClr val="000099"/>
            </a:solidFill>
          </a:endParaRPr>
        </a:p>
      </dsp:txBody>
      <dsp:txXfrm>
        <a:off x="4442580" y="1295093"/>
        <a:ext cx="1734231" cy="1520155"/>
      </dsp:txXfrm>
    </dsp:sp>
    <dsp:sp modelId="{9A771100-8562-46C8-A288-FEC51B678A73}">
      <dsp:nvSpPr>
        <dsp:cNvPr id="0" name=""/>
        <dsp:cNvSpPr/>
      </dsp:nvSpPr>
      <dsp:spPr>
        <a:xfrm>
          <a:off x="5849597" y="579726"/>
          <a:ext cx="327213" cy="327213"/>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4C1D1DA-25E1-4BFC-89EE-9EEE22958800}">
      <dsp:nvSpPr>
        <dsp:cNvPr id="0" name=""/>
        <dsp:cNvSpPr/>
      </dsp:nvSpPr>
      <dsp:spPr>
        <a:xfrm rot="5400000">
          <a:off x="6758319" y="195799"/>
          <a:ext cx="1154423" cy="1920935"/>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0743DB4-5972-4FB1-BAB7-CE1699B9A507}">
      <dsp:nvSpPr>
        <dsp:cNvPr id="0" name=""/>
        <dsp:cNvSpPr/>
      </dsp:nvSpPr>
      <dsp:spPr>
        <a:xfrm>
          <a:off x="6565617" y="769745"/>
          <a:ext cx="1734231" cy="15201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kern="1200" dirty="0" smtClean="0">
              <a:solidFill>
                <a:srgbClr val="000099"/>
              </a:solidFill>
            </a:rPr>
            <a:t>6 months</a:t>
          </a:r>
        </a:p>
        <a:p>
          <a:pPr lvl="0" algn="l" defTabSz="800100">
            <a:lnSpc>
              <a:spcPct val="90000"/>
            </a:lnSpc>
            <a:spcBef>
              <a:spcPct val="0"/>
            </a:spcBef>
            <a:spcAft>
              <a:spcPct val="35000"/>
            </a:spcAft>
          </a:pPr>
          <a:r>
            <a:rPr lang="en-US" sz="1800" kern="1200" dirty="0" smtClean="0">
              <a:solidFill>
                <a:srgbClr val="000099"/>
              </a:solidFill>
            </a:rPr>
            <a:t>Leaders</a:t>
          </a:r>
          <a:r>
            <a:rPr lang="en-US" sz="1800" kern="1200" dirty="0" smtClean="0"/>
            <a:t> </a:t>
          </a:r>
          <a:r>
            <a:rPr lang="en-US" sz="1800" kern="1200" dirty="0" smtClean="0">
              <a:solidFill>
                <a:srgbClr val="000099"/>
              </a:solidFill>
            </a:rPr>
            <a:t>in Education </a:t>
          </a:r>
          <a:r>
            <a:rPr lang="en-US" sz="1800" kern="1200" dirty="0" err="1" smtClean="0">
              <a:solidFill>
                <a:srgbClr val="000099"/>
              </a:solidFill>
            </a:rPr>
            <a:t>Programme</a:t>
          </a:r>
          <a:r>
            <a:rPr lang="en-US" sz="1800" kern="1200" dirty="0" smtClean="0">
              <a:solidFill>
                <a:srgbClr val="000099"/>
              </a:solidFill>
            </a:rPr>
            <a:t> (LEP) </a:t>
          </a:r>
          <a:endParaRPr lang="en-GB" sz="1800" kern="1200" dirty="0">
            <a:solidFill>
              <a:srgbClr val="000099"/>
            </a:solidFill>
          </a:endParaRPr>
        </a:p>
      </dsp:txBody>
      <dsp:txXfrm>
        <a:off x="6565617" y="769745"/>
        <a:ext cx="1734231" cy="1520155"/>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40BF92D6-5065-4D16-856C-544E508D30EE}" type="datetimeFigureOut">
              <a:rPr lang="en-GB"/>
              <a:pPr>
                <a:defRPr/>
              </a:pPr>
              <a:t>13/08/17</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5810692E-4659-407D-A5A1-F305AAFF0541}" type="slidenum">
              <a:rPr lang="en-GB"/>
              <a:pPr>
                <a:defRPr/>
              </a:pPr>
              <a:t>‹#›</a:t>
            </a:fld>
            <a:endParaRPr lang="en-GB"/>
          </a:p>
        </p:txBody>
      </p:sp>
    </p:spTree>
    <p:extLst>
      <p:ext uri="{BB962C8B-B14F-4D97-AF65-F5344CB8AC3E}">
        <p14:creationId xmlns:p14="http://schemas.microsoft.com/office/powerpoint/2010/main" val="406454258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7042" name="Shape 51"/>
          <p:cNvSpPr>
            <a:spLocks noGrp="1" noRot="1" noChangeAspect="1" noTextEdi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a:solidFill>
              <a:srgbClr val="000000"/>
            </a:solidFill>
            <a:miter lim="800000"/>
            <a:headEnd/>
            <a:tailEnd/>
          </a:ln>
        </p:spPr>
      </p:sp>
      <p:sp>
        <p:nvSpPr>
          <p:cNvPr id="87043" name="Shape 52"/>
          <p:cNvSpPr txBox="1">
            <a:spLocks noGrp="1"/>
          </p:cNvSpPr>
          <p:nvPr>
            <p:ph type="body" idx="1"/>
          </p:nvPr>
        </p:nvSpPr>
        <p:spPr bwMode="auto">
          <a:noFill/>
        </p:spPr>
        <p:txBody>
          <a:bodyPr wrap="square" lIns="91425" tIns="91425" rIns="91425" bIns="91425"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6258" name="Shape 193"/>
          <p:cNvSpPr>
            <a:spLocks noGrp="1" noRot="1" noChangeAspect="1" noTextEdi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a:solidFill>
              <a:srgbClr val="000000"/>
            </a:solidFill>
            <a:miter lim="800000"/>
            <a:headEnd/>
            <a:tailEnd/>
          </a:ln>
        </p:spPr>
      </p:sp>
      <p:sp>
        <p:nvSpPr>
          <p:cNvPr id="96259" name="Shape 194"/>
          <p:cNvSpPr txBox="1">
            <a:spLocks noGrp="1"/>
          </p:cNvSpPr>
          <p:nvPr>
            <p:ph type="body" idx="1"/>
          </p:nvPr>
        </p:nvSpPr>
        <p:spPr bwMode="auto">
          <a:noFill/>
        </p:spPr>
        <p:txBody>
          <a:bodyPr wrap="square" lIns="91425" tIns="91425" rIns="91425" bIns="91425"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8066" name="Shape 74"/>
          <p:cNvSpPr>
            <a:spLocks noGrp="1" noRot="1" noChangeAspect="1" noTextEdi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a:solidFill>
              <a:srgbClr val="000000"/>
            </a:solidFill>
            <a:miter lim="800000"/>
            <a:headEnd/>
            <a:tailEnd/>
          </a:ln>
        </p:spPr>
      </p:sp>
      <p:sp>
        <p:nvSpPr>
          <p:cNvPr id="88067" name="Shape 75"/>
          <p:cNvSpPr txBox="1">
            <a:spLocks noGrp="1"/>
          </p:cNvSpPr>
          <p:nvPr>
            <p:ph type="body" idx="1"/>
          </p:nvPr>
        </p:nvSpPr>
        <p:spPr bwMode="auto">
          <a:noFill/>
        </p:spPr>
        <p:txBody>
          <a:bodyPr wrap="square" lIns="91425" tIns="91425" rIns="91425" bIns="91425"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p:spPr>
      </p:sp>
      <p:sp>
        <p:nvSpPr>
          <p:cNvPr id="890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SG" smtClean="0"/>
          </a:p>
        </p:txBody>
      </p:sp>
      <p:sp>
        <p:nvSpPr>
          <p:cNvPr id="890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9BBC246-F99C-4EE8-81D8-E3F3329D3C1A}" type="slidenum">
              <a:rPr lang="en-GB"/>
              <a:pPr fontAlgn="base">
                <a:spcBef>
                  <a:spcPct val="0"/>
                </a:spcBef>
                <a:spcAft>
                  <a:spcPct val="0"/>
                </a:spcAft>
              </a:pPr>
              <a:t>6</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0114" name="Shape 111"/>
          <p:cNvSpPr>
            <a:spLocks noGrp="1" noRot="1" noChangeAspect="1" noTextEdi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a:solidFill>
              <a:srgbClr val="000000"/>
            </a:solidFill>
            <a:miter lim="800000"/>
            <a:headEnd/>
            <a:tailEnd/>
          </a:ln>
        </p:spPr>
      </p:sp>
      <p:sp>
        <p:nvSpPr>
          <p:cNvPr id="90115" name="Shape 112"/>
          <p:cNvSpPr txBox="1">
            <a:spLocks noGrp="1"/>
          </p:cNvSpPr>
          <p:nvPr>
            <p:ph type="body" idx="1"/>
          </p:nvPr>
        </p:nvSpPr>
        <p:spPr bwMode="auto">
          <a:noFill/>
        </p:spPr>
        <p:txBody>
          <a:bodyPr wrap="square" lIns="91425" tIns="91425" rIns="91425" bIns="91425"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2162" name="Shape 117"/>
          <p:cNvSpPr>
            <a:spLocks noGrp="1" noRot="1" noChangeAspect="1" noTextEdi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a:solidFill>
              <a:srgbClr val="000000"/>
            </a:solidFill>
            <a:miter lim="800000"/>
            <a:headEnd/>
            <a:tailEnd/>
          </a:ln>
        </p:spPr>
      </p:sp>
      <p:sp>
        <p:nvSpPr>
          <p:cNvPr id="92163" name="Shape 118"/>
          <p:cNvSpPr txBox="1">
            <a:spLocks noGrp="1"/>
          </p:cNvSpPr>
          <p:nvPr>
            <p:ph type="body" idx="1"/>
          </p:nvPr>
        </p:nvSpPr>
        <p:spPr bwMode="auto">
          <a:noFill/>
        </p:spPr>
        <p:txBody>
          <a:bodyPr wrap="square" lIns="91425" tIns="91425" rIns="91425" bIns="91425"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3186" name="Shape 128"/>
          <p:cNvSpPr>
            <a:spLocks noGrp="1" noRot="1" noChangeAspect="1" noTextEdi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a:solidFill>
              <a:srgbClr val="000000"/>
            </a:solidFill>
            <a:miter lim="800000"/>
            <a:headEnd/>
            <a:tailEnd/>
          </a:ln>
        </p:spPr>
      </p:sp>
      <p:sp>
        <p:nvSpPr>
          <p:cNvPr id="93187" name="Shape 129"/>
          <p:cNvSpPr txBox="1">
            <a:spLocks noGrp="1"/>
          </p:cNvSpPr>
          <p:nvPr>
            <p:ph type="body" idx="1"/>
          </p:nvPr>
        </p:nvSpPr>
        <p:spPr bwMode="auto">
          <a:noFill/>
        </p:spPr>
        <p:txBody>
          <a:bodyPr wrap="square" lIns="91425" tIns="91425" rIns="91425" bIns="91425"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4210" name="Shape 134"/>
          <p:cNvSpPr>
            <a:spLocks noGrp="1" noRot="1" noChangeAspect="1" noTextEdi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a:solidFill>
              <a:srgbClr val="000000"/>
            </a:solidFill>
            <a:miter lim="800000"/>
            <a:headEnd/>
            <a:tailEnd/>
          </a:ln>
        </p:spPr>
      </p:sp>
      <p:sp>
        <p:nvSpPr>
          <p:cNvPr id="94211" name="Shape 135"/>
          <p:cNvSpPr txBox="1">
            <a:spLocks noGrp="1"/>
          </p:cNvSpPr>
          <p:nvPr>
            <p:ph type="body" idx="1"/>
          </p:nvPr>
        </p:nvSpPr>
        <p:spPr bwMode="auto">
          <a:noFill/>
        </p:spPr>
        <p:txBody>
          <a:bodyPr wrap="square" lIns="91425" tIns="91425" rIns="91425" bIns="91425"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p:spPr>
      </p:sp>
      <p:sp>
        <p:nvSpPr>
          <p:cNvPr id="952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
        <p:nvSpPr>
          <p:cNvPr id="952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BC7D375-CC11-4BBF-A80B-EF0F182819C0}" type="slidenum">
              <a:rPr lang="en-GB"/>
              <a:pPr fontAlgn="base">
                <a:spcBef>
                  <a:spcPct val="0"/>
                </a:spcBef>
                <a:spcAft>
                  <a:spcPct val="0"/>
                </a:spcAft>
              </a:pPr>
              <a:t>26</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p:spPr>
      </p:sp>
      <p:sp>
        <p:nvSpPr>
          <p:cNvPr id="952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
        <p:nvSpPr>
          <p:cNvPr id="952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BC7D375-CC11-4BBF-A80B-EF0F182819C0}" type="slidenum">
              <a:rPr lang="en-GB"/>
              <a:pPr fontAlgn="base">
                <a:spcBef>
                  <a:spcPct val="0"/>
                </a:spcBef>
                <a:spcAft>
                  <a:spcPct val="0"/>
                </a:spcAft>
              </a:pPr>
              <a:t>28</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992767"/>
            <a:ext cx="8520600" cy="2736800"/>
          </a:xfrm>
          <a:prstGeom prst="rect">
            <a:avLst/>
          </a:prstGeom>
        </p:spPr>
        <p:txBody>
          <a:bodyPr anchor="b"/>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a:p>
        </p:txBody>
      </p:sp>
      <p:sp>
        <p:nvSpPr>
          <p:cNvPr id="11" name="Shape 11"/>
          <p:cNvSpPr txBox="1">
            <a:spLocks noGrp="1"/>
          </p:cNvSpPr>
          <p:nvPr>
            <p:ph type="subTitle" idx="1"/>
          </p:nvPr>
        </p:nvSpPr>
        <p:spPr>
          <a:xfrm>
            <a:off x="311700" y="3778833"/>
            <a:ext cx="8520600" cy="1056800"/>
          </a:xfrm>
          <a:prstGeom prst="rect">
            <a:avLst/>
          </a:prstGeom>
        </p:spPr>
        <p:txBody>
          <a:bodyPr/>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4" name="Shape 12"/>
          <p:cNvSpPr txBox="1">
            <a:spLocks noGrp="1"/>
          </p:cNvSpPr>
          <p:nvPr>
            <p:ph type="sldNum" idx="10"/>
          </p:nvPr>
        </p:nvSpPr>
        <p:spPr/>
        <p:txBody>
          <a:bodyPr/>
          <a:lstStyle>
            <a:lvl1pPr algn="l">
              <a:defRPr sz="1800" kern="1200">
                <a:solidFill>
                  <a:srgbClr val="FFFFFF"/>
                </a:solidFill>
                <a:cs typeface="+mn-cs"/>
              </a:defRPr>
            </a:lvl1pPr>
          </a:lstStyle>
          <a:p>
            <a:pPr>
              <a:defRPr/>
            </a:pPr>
            <a:fld id="{9220B379-D5AB-45B6-8A3C-72F2BB0ECD4B}" type="slidenum">
              <a:rPr lang="en"/>
              <a:pPr>
                <a:defRPr/>
              </a:pPr>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2" name="Shape 49"/>
          <p:cNvSpPr txBox="1">
            <a:spLocks noGrp="1"/>
          </p:cNvSpPr>
          <p:nvPr>
            <p:ph type="sldNum" idx="10"/>
          </p:nvPr>
        </p:nvSpPr>
        <p:spPr/>
        <p:txBody>
          <a:bodyPr/>
          <a:lstStyle>
            <a:lvl1pPr algn="l">
              <a:defRPr sz="1800" kern="1200">
                <a:solidFill>
                  <a:srgbClr val="FFFFFF"/>
                </a:solidFill>
                <a:cs typeface="+mn-cs"/>
              </a:defRPr>
            </a:lvl1pPr>
          </a:lstStyle>
          <a:p>
            <a:pPr>
              <a:defRPr/>
            </a:pPr>
            <a:fld id="{9F36863A-E22B-4385-94DB-CCD91FEF9B3A}" type="slidenum">
              <a:rPr lang="en"/>
              <a:pPr>
                <a:defRPr/>
              </a:pPr>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4" name="Rectangle 3"/>
          <p:cNvSpPr/>
          <p:nvPr/>
        </p:nvSpPr>
        <p:spPr>
          <a:xfrm>
            <a:off x="0" y="3886200"/>
            <a:ext cx="9144000" cy="2971800"/>
          </a:xfrm>
          <a:prstGeom prst="rect">
            <a:avLst/>
          </a:prstGeom>
          <a:gradFill flip="none" rotWithShape="1">
            <a:gsLst>
              <a:gs pos="100000">
                <a:schemeClr val="bg1">
                  <a:lumMod val="65000"/>
                  <a:alpha val="53000"/>
                </a:schemeClr>
              </a:gs>
              <a:gs pos="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anchor="ctr"/>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ctrTitle"/>
          </p:nvPr>
        </p:nvSpPr>
        <p:spPr>
          <a:xfrm>
            <a:off x="685800" y="3887117"/>
            <a:ext cx="7772400" cy="610820"/>
          </a:xfrm>
        </p:spPr>
        <p:txBody>
          <a:bodyPr/>
          <a:lstStyle>
            <a:lvl1pPr algn="ctr">
              <a:defRPr lang="en-US" sz="4000" kern="1200" smtClean="0">
                <a:solidFill>
                  <a:schemeClr val="tx1">
                    <a:lumMod val="75000"/>
                    <a:lumOff val="25000"/>
                  </a:schemeClr>
                </a:solidFill>
                <a:latin typeface="+mj-lt"/>
                <a:ea typeface="+mj-ea"/>
                <a:cs typeface="+mj-cs"/>
              </a:defRPr>
            </a:lvl1pPr>
          </a:lstStyle>
          <a:p>
            <a:r>
              <a:rPr lang="en-US" smtClean="0"/>
              <a:t>Click to edit Master title style</a:t>
            </a:r>
            <a:endParaRPr lang="en-US"/>
          </a:p>
        </p:txBody>
      </p:sp>
      <p:sp>
        <p:nvSpPr>
          <p:cNvPr id="3" name="Subtitle 2"/>
          <p:cNvSpPr>
            <a:spLocks noGrp="1"/>
          </p:cNvSpPr>
          <p:nvPr>
            <p:ph type="subTitle" idx="1"/>
          </p:nvPr>
        </p:nvSpPr>
        <p:spPr>
          <a:xfrm>
            <a:off x="1371600" y="4399020"/>
            <a:ext cx="6400800" cy="764440"/>
          </a:xfrm>
        </p:spPr>
        <p:txBody>
          <a:bodyPr>
            <a:normAutofit/>
          </a:bodyPr>
          <a:lstStyle>
            <a:lvl1pPr marL="0" indent="0" algn="ctr">
              <a:buNone/>
              <a:defRPr lang="en-US" sz="2400" kern="1200" smtClean="0">
                <a:solidFill>
                  <a:schemeClr val="tx1">
                    <a:lumMod val="65000"/>
                    <a:lumOff val="35000"/>
                  </a:schemeClr>
                </a:solidFill>
                <a:latin typeface="+mj-lt"/>
                <a:ea typeface="+mj-ea"/>
                <a:cs typeface="+mj-cs"/>
              </a:defRPr>
            </a:lvl1pPr>
            <a:lvl2pPr marL="609468" indent="0" algn="ctr">
              <a:buNone/>
              <a:defRPr>
                <a:solidFill>
                  <a:schemeClr val="tx1">
                    <a:tint val="75000"/>
                  </a:schemeClr>
                </a:solidFill>
              </a:defRPr>
            </a:lvl2pPr>
            <a:lvl3pPr marL="1218936" indent="0" algn="ctr">
              <a:buNone/>
              <a:defRPr>
                <a:solidFill>
                  <a:schemeClr val="tx1">
                    <a:tint val="75000"/>
                  </a:schemeClr>
                </a:solidFill>
              </a:defRPr>
            </a:lvl3pPr>
            <a:lvl4pPr marL="1828404" indent="0" algn="ctr">
              <a:buNone/>
              <a:defRPr>
                <a:solidFill>
                  <a:schemeClr val="tx1">
                    <a:tint val="75000"/>
                  </a:schemeClr>
                </a:solidFill>
              </a:defRPr>
            </a:lvl4pPr>
            <a:lvl5pPr marL="2437872" indent="0" algn="ctr">
              <a:buNone/>
              <a:defRPr>
                <a:solidFill>
                  <a:schemeClr val="tx1">
                    <a:tint val="75000"/>
                  </a:schemeClr>
                </a:solidFill>
              </a:defRPr>
            </a:lvl5pPr>
            <a:lvl6pPr marL="3047340" indent="0" algn="ctr">
              <a:buNone/>
              <a:defRPr>
                <a:solidFill>
                  <a:schemeClr val="tx1">
                    <a:tint val="75000"/>
                  </a:schemeClr>
                </a:solidFill>
              </a:defRPr>
            </a:lvl6pPr>
            <a:lvl7pPr marL="3656808" indent="0" algn="ctr">
              <a:buNone/>
              <a:defRPr>
                <a:solidFill>
                  <a:schemeClr val="tx1">
                    <a:tint val="75000"/>
                  </a:schemeClr>
                </a:solidFill>
              </a:defRPr>
            </a:lvl7pPr>
            <a:lvl8pPr marL="4266275" indent="0" algn="ctr">
              <a:buNone/>
              <a:defRPr>
                <a:solidFill>
                  <a:schemeClr val="tx1">
                    <a:tint val="75000"/>
                  </a:schemeClr>
                </a:solidFill>
              </a:defRPr>
            </a:lvl8pPr>
            <a:lvl9pPr marL="4875744" indent="0" algn="ctr">
              <a:buNone/>
              <a:defRPr>
                <a:solidFill>
                  <a:schemeClr val="tx1">
                    <a:tint val="75000"/>
                  </a:schemeClr>
                </a:solidFill>
              </a:defRPr>
            </a:lvl9pPr>
          </a:lstStyle>
          <a:p>
            <a:r>
              <a:rPr lang="en-US" smtClean="0"/>
              <a:t>Click to edit Master subtitle style</a:t>
            </a:r>
            <a:endParaRPr lang="en-US"/>
          </a:p>
        </p:txBody>
      </p:sp>
      <p:sp>
        <p:nvSpPr>
          <p:cNvPr id="5" name="Date Placeholder 3"/>
          <p:cNvSpPr>
            <a:spLocks noGrp="1"/>
          </p:cNvSpPr>
          <p:nvPr>
            <p:ph type="dt" sz="half" idx="10"/>
          </p:nvPr>
        </p:nvSpPr>
        <p:spPr/>
        <p:txBody>
          <a:bodyPr/>
          <a:lstStyle>
            <a:lvl1pPr>
              <a:defRPr/>
            </a:lvl1pPr>
          </a:lstStyle>
          <a:p>
            <a:pPr>
              <a:defRPr/>
            </a:pPr>
            <a:fld id="{6F19618C-B3FA-4B15-A131-02D981390845}" type="datetimeFigureOut">
              <a:rPr lang="en-US"/>
              <a:pPr>
                <a:defRPr/>
              </a:pPr>
              <a:t>13/08/17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0B6C715-7EF0-4269-B6F8-3FA9FB327643}"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55227F8-7D6E-4A40-B3D1-2DF0A1CDC557}" type="datetimeFigureOut">
              <a:rPr lang="en-US"/>
              <a:pPr>
                <a:defRPr/>
              </a:pPr>
              <a:t>13/08/17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EE19F1F-27B0-4060-A969-798937E591FC}"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0A3B68F-BA62-43FE-B954-22B17F9F000E}" type="datetimeFigureOut">
              <a:rPr lang="en-US"/>
              <a:pPr>
                <a:defRPr/>
              </a:pPr>
              <a:t>13/08/17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EE96268-2C78-4231-B216-0CA89A7C8CBE}"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53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700">
                <a:solidFill>
                  <a:schemeClr val="tx1">
                    <a:tint val="75000"/>
                  </a:schemeClr>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48D7806-2136-45BE-8F4F-3A506B70FBB3}" type="datetimeFigureOut">
              <a:rPr lang="en-US"/>
              <a:pPr>
                <a:defRPr/>
              </a:pPr>
              <a:t>13/08/17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93B7B13-DCAF-4B15-A3C1-7966A4E45E54}"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591B501-BA16-4451-AE92-C7A40072D9C0}" type="datetimeFigureOut">
              <a:rPr lang="en-US"/>
              <a:pPr>
                <a:defRPr/>
              </a:pPr>
              <a:t>13/08/17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969591F-C4AF-4C81-84FA-00953A685B34}"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188"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6"/>
            <a:ext cx="4041775"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6D31D183-E4CB-41B1-BC06-5D047556985D}" type="datetimeFigureOut">
              <a:rPr lang="en-US"/>
              <a:pPr>
                <a:defRPr/>
              </a:pPr>
              <a:t>13/08/17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1FA7F42-6D84-42C1-8240-BFBEE0A5570D}"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600"/>
            </a:lvl1p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0B97AC8-EA5D-40C4-A671-9A2E211A91B6}" type="datetimeFigureOut">
              <a:rPr lang="en-US"/>
              <a:pPr>
                <a:defRPr/>
              </a:pPr>
              <a:t>13/08/17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BE0FC48-3686-402E-A6BD-7CD280082C89}"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C82A346-8137-41D0-BCD0-864BFE11341E}" type="datetimeFigureOut">
              <a:rPr lang="en-US"/>
              <a:pPr>
                <a:defRPr/>
              </a:pPr>
              <a:t>13/08/17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9D1AD0A-EEB0-4B84-B161-83DF273CD308}"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2"/>
            <a:ext cx="3008313" cy="1162051"/>
          </a:xfrm>
        </p:spPr>
        <p:txBody>
          <a:bodyPr anchor="b"/>
          <a:lstStyle>
            <a:lvl1pPr algn="l">
              <a:defRPr sz="2700" b="1"/>
            </a:lvl1pPr>
          </a:lstStyle>
          <a:p>
            <a:r>
              <a:rPr lang="en-US" smtClean="0"/>
              <a:t>Click to edit Master title style</a:t>
            </a:r>
            <a:endParaRPr lang="en-US"/>
          </a:p>
        </p:txBody>
      </p:sp>
      <p:sp>
        <p:nvSpPr>
          <p:cNvPr id="3" name="Content Placeholder 2"/>
          <p:cNvSpPr>
            <a:spLocks noGrp="1"/>
          </p:cNvSpPr>
          <p:nvPr>
            <p:ph idx="1"/>
          </p:nvPr>
        </p:nvSpPr>
        <p:spPr>
          <a:xfrm>
            <a:off x="3575050" y="273055"/>
            <a:ext cx="5111750"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3"/>
            <a:ext cx="3008313" cy="46910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B42E32D-B524-4653-8DE0-4A49ECE1CD67}" type="datetimeFigureOut">
              <a:rPr lang="en-US"/>
              <a:pPr>
                <a:defRPr/>
              </a:pPr>
              <a:t>13/08/17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BCED255-B6EC-418E-ADCB-4F3669C9F3AB}"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867800"/>
            <a:ext cx="8520600" cy="1122400"/>
          </a:xfrm>
          <a:prstGeom prst="rect">
            <a:avLst/>
          </a:prstGeom>
        </p:spPr>
        <p:txBody>
          <a:bodyPr anchor="ctr"/>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3" name="Shape 15"/>
          <p:cNvSpPr txBox="1">
            <a:spLocks noGrp="1"/>
          </p:cNvSpPr>
          <p:nvPr>
            <p:ph type="sldNum" idx="10"/>
          </p:nvPr>
        </p:nvSpPr>
        <p:spPr/>
        <p:txBody>
          <a:bodyPr/>
          <a:lstStyle>
            <a:lvl1pPr algn="l">
              <a:defRPr sz="1800" kern="1200">
                <a:solidFill>
                  <a:srgbClr val="FFFFFF"/>
                </a:solidFill>
                <a:cs typeface="+mn-cs"/>
              </a:defRPr>
            </a:lvl1pPr>
          </a:lstStyle>
          <a:p>
            <a:pPr>
              <a:defRPr/>
            </a:pPr>
            <a:fld id="{BE09F692-46B0-434F-B904-E2097ACD6333}" type="slidenum">
              <a:rPr lang="en"/>
              <a:pPr>
                <a:defRPr/>
              </a:pPr>
              <a:t>‹#›</a:t>
            </a:fld>
            <a:endParaRPr lang="e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3"/>
            <a:ext cx="5486400" cy="566739"/>
          </a:xfrm>
        </p:spPr>
        <p:txBody>
          <a:bodyPr anchor="b"/>
          <a:lstStyle>
            <a:lvl1pPr algn="l">
              <a:defRPr sz="27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43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pPr lvl="0"/>
            <a:endParaRPr lang="en-US" noProof="0"/>
          </a:p>
        </p:txBody>
      </p:sp>
      <p:sp>
        <p:nvSpPr>
          <p:cNvPr id="4" name="Text Placeholder 3"/>
          <p:cNvSpPr>
            <a:spLocks noGrp="1"/>
          </p:cNvSpPr>
          <p:nvPr>
            <p:ph type="body" sz="half" idx="2"/>
          </p:nvPr>
        </p:nvSpPr>
        <p:spPr>
          <a:xfrm>
            <a:off x="1792288" y="5367341"/>
            <a:ext cx="5486400" cy="8048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3DA6367-0F91-4590-948B-2D3248ADC5D0}" type="datetimeFigureOut">
              <a:rPr lang="en-US"/>
              <a:pPr>
                <a:defRPr/>
              </a:pPr>
              <a:t>13/08/17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440C318-70D5-4225-A2DA-84B781AF1588}"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AD4EF14-34B7-4AB2-9D6E-6CE8D62E3216}" type="datetimeFigureOut">
              <a:rPr lang="en-US"/>
              <a:pPr>
                <a:defRPr/>
              </a:pPr>
              <a:t>13/08/17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47CD9DA-D5FD-45F3-BA54-B036094349C0}"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C374AFE-A2C5-4E30-9853-36D0B91FD2B7}" type="datetimeFigureOut">
              <a:rPr lang="en-US"/>
              <a:pPr>
                <a:defRPr/>
              </a:pPr>
              <a:t>13/08/17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E2B6DE0-95F9-4062-9248-12E4DBFBCFDC}"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slidemodel2">
    <p:bg>
      <p:bgPr>
        <a:gradFill flip="none" rotWithShape="1">
          <a:gsLst>
            <a:gs pos="55000">
              <a:srgbClr val="1181AE"/>
            </a:gs>
            <a:gs pos="0">
              <a:srgbClr val="1181AE"/>
            </a:gs>
            <a:gs pos="100000">
              <a:srgbClr val="095474"/>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14004" y="2870636"/>
            <a:ext cx="4449167" cy="711081"/>
          </a:xfrm>
        </p:spPr>
        <p:txBody>
          <a:bodyPr>
            <a:normAutofit/>
          </a:bodyPr>
          <a:lstStyle>
            <a:lvl1pPr algn="ctr">
              <a:defRPr sz="3600" b="0">
                <a:solidFill>
                  <a:schemeClr val="bg1"/>
                </a:solidFill>
                <a:effectLst>
                  <a:outerShdw blurRad="38100" dist="38100" dir="2700000" algn="tl">
                    <a:srgbClr val="000000">
                      <a:alpha val="43137"/>
                    </a:srgbClr>
                  </a:outerShdw>
                </a:effectLst>
                <a:latin typeface="+mj-lt"/>
                <a:ea typeface="Open Sans" pitchFamily="34" charset="0"/>
                <a:cs typeface="Open Sans" pitchFamily="34" charset="0"/>
              </a:defRPr>
            </a:lvl1p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fld id="{3EB0034A-CE22-4B24-AC3D-1F4D86F2049A}" type="datetimeFigureOut">
              <a:rPr lang="en-US"/>
              <a:pPr>
                <a:defRPr/>
              </a:pPr>
              <a:t>13/08/17</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47A3C6D2-0319-4352-B0A1-C86677913763}"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4" name="Rectangle 3"/>
          <p:cNvSpPr/>
          <p:nvPr/>
        </p:nvSpPr>
        <p:spPr>
          <a:xfrm>
            <a:off x="0" y="3886200"/>
            <a:ext cx="9144000" cy="2971800"/>
          </a:xfrm>
          <a:prstGeom prst="rect">
            <a:avLst/>
          </a:prstGeom>
          <a:gradFill flip="none" rotWithShape="1">
            <a:gsLst>
              <a:gs pos="100000">
                <a:schemeClr val="bg1">
                  <a:lumMod val="65000"/>
                  <a:alpha val="53000"/>
                </a:schemeClr>
              </a:gs>
              <a:gs pos="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anchor="ctr"/>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ctrTitle"/>
          </p:nvPr>
        </p:nvSpPr>
        <p:spPr>
          <a:xfrm>
            <a:off x="685800" y="3887117"/>
            <a:ext cx="7772400" cy="610820"/>
          </a:xfrm>
        </p:spPr>
        <p:txBody>
          <a:bodyPr/>
          <a:lstStyle>
            <a:lvl1pPr algn="ctr">
              <a:defRPr lang="en-US" sz="4000" kern="1200" smtClean="0">
                <a:solidFill>
                  <a:schemeClr val="tx1">
                    <a:lumMod val="75000"/>
                    <a:lumOff val="25000"/>
                  </a:schemeClr>
                </a:solidFill>
                <a:latin typeface="+mj-lt"/>
                <a:ea typeface="+mj-ea"/>
                <a:cs typeface="+mj-cs"/>
              </a:defRPr>
            </a:lvl1pPr>
          </a:lstStyle>
          <a:p>
            <a:r>
              <a:rPr lang="en-US" smtClean="0"/>
              <a:t>Click to edit Master title style</a:t>
            </a:r>
            <a:endParaRPr lang="en-US"/>
          </a:p>
        </p:txBody>
      </p:sp>
      <p:sp>
        <p:nvSpPr>
          <p:cNvPr id="3" name="Subtitle 2"/>
          <p:cNvSpPr>
            <a:spLocks noGrp="1"/>
          </p:cNvSpPr>
          <p:nvPr>
            <p:ph type="subTitle" idx="1"/>
          </p:nvPr>
        </p:nvSpPr>
        <p:spPr>
          <a:xfrm>
            <a:off x="1371600" y="4399020"/>
            <a:ext cx="6400800" cy="764440"/>
          </a:xfrm>
        </p:spPr>
        <p:txBody>
          <a:bodyPr>
            <a:normAutofit/>
          </a:bodyPr>
          <a:lstStyle>
            <a:lvl1pPr marL="0" indent="0" algn="ctr">
              <a:buNone/>
              <a:defRPr lang="en-US" sz="2400" kern="1200" smtClean="0">
                <a:solidFill>
                  <a:schemeClr val="tx1">
                    <a:lumMod val="65000"/>
                    <a:lumOff val="35000"/>
                  </a:schemeClr>
                </a:solidFill>
                <a:latin typeface="+mj-lt"/>
                <a:ea typeface="+mj-ea"/>
                <a:cs typeface="+mj-cs"/>
              </a:defRPr>
            </a:lvl1pPr>
            <a:lvl2pPr marL="609468" indent="0" algn="ctr">
              <a:buNone/>
              <a:defRPr>
                <a:solidFill>
                  <a:schemeClr val="tx1">
                    <a:tint val="75000"/>
                  </a:schemeClr>
                </a:solidFill>
              </a:defRPr>
            </a:lvl2pPr>
            <a:lvl3pPr marL="1218936" indent="0" algn="ctr">
              <a:buNone/>
              <a:defRPr>
                <a:solidFill>
                  <a:schemeClr val="tx1">
                    <a:tint val="75000"/>
                  </a:schemeClr>
                </a:solidFill>
              </a:defRPr>
            </a:lvl3pPr>
            <a:lvl4pPr marL="1828404" indent="0" algn="ctr">
              <a:buNone/>
              <a:defRPr>
                <a:solidFill>
                  <a:schemeClr val="tx1">
                    <a:tint val="75000"/>
                  </a:schemeClr>
                </a:solidFill>
              </a:defRPr>
            </a:lvl4pPr>
            <a:lvl5pPr marL="2437872" indent="0" algn="ctr">
              <a:buNone/>
              <a:defRPr>
                <a:solidFill>
                  <a:schemeClr val="tx1">
                    <a:tint val="75000"/>
                  </a:schemeClr>
                </a:solidFill>
              </a:defRPr>
            </a:lvl5pPr>
            <a:lvl6pPr marL="3047340" indent="0" algn="ctr">
              <a:buNone/>
              <a:defRPr>
                <a:solidFill>
                  <a:schemeClr val="tx1">
                    <a:tint val="75000"/>
                  </a:schemeClr>
                </a:solidFill>
              </a:defRPr>
            </a:lvl6pPr>
            <a:lvl7pPr marL="3656808" indent="0" algn="ctr">
              <a:buNone/>
              <a:defRPr>
                <a:solidFill>
                  <a:schemeClr val="tx1">
                    <a:tint val="75000"/>
                  </a:schemeClr>
                </a:solidFill>
              </a:defRPr>
            </a:lvl7pPr>
            <a:lvl8pPr marL="4266275" indent="0" algn="ctr">
              <a:buNone/>
              <a:defRPr>
                <a:solidFill>
                  <a:schemeClr val="tx1">
                    <a:tint val="75000"/>
                  </a:schemeClr>
                </a:solidFill>
              </a:defRPr>
            </a:lvl8pPr>
            <a:lvl9pPr marL="4875744" indent="0" algn="ctr">
              <a:buNone/>
              <a:defRPr>
                <a:solidFill>
                  <a:schemeClr val="tx1">
                    <a:tint val="75000"/>
                  </a:schemeClr>
                </a:solidFill>
              </a:defRPr>
            </a:lvl9pPr>
          </a:lstStyle>
          <a:p>
            <a:r>
              <a:rPr lang="en-US" smtClean="0"/>
              <a:t>Click to edit Master subtitle style</a:t>
            </a:r>
            <a:endParaRPr lang="en-US"/>
          </a:p>
        </p:txBody>
      </p:sp>
      <p:sp>
        <p:nvSpPr>
          <p:cNvPr id="5" name="Date Placeholder 3"/>
          <p:cNvSpPr>
            <a:spLocks noGrp="1"/>
          </p:cNvSpPr>
          <p:nvPr>
            <p:ph type="dt" sz="half" idx="10"/>
          </p:nvPr>
        </p:nvSpPr>
        <p:spPr/>
        <p:txBody>
          <a:bodyPr/>
          <a:lstStyle>
            <a:lvl1pPr>
              <a:defRPr/>
            </a:lvl1pPr>
          </a:lstStyle>
          <a:p>
            <a:pPr>
              <a:defRPr/>
            </a:pPr>
            <a:fld id="{64549E3E-CCED-4A13-AAAA-354B61D26F73}" type="datetimeFigureOut">
              <a:rPr lang="en-US"/>
              <a:pPr>
                <a:defRPr/>
              </a:pPr>
              <a:t>13/08/17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9991CBE-A3FE-491F-8329-428C62E79A0B}"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8D7FD25-0F36-437A-9C1F-7290729D83FB}" type="datetimeFigureOut">
              <a:rPr lang="en-US"/>
              <a:pPr>
                <a:defRPr/>
              </a:pPr>
              <a:t>13/08/17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B1F5B45-19AA-4ECE-BE92-1E12270F2E71}"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DD61FEC-933A-4DB8-B79C-0EA581FA9398}" type="datetimeFigureOut">
              <a:rPr lang="en-US"/>
              <a:pPr>
                <a:defRPr/>
              </a:pPr>
              <a:t>13/08/17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5541241-BE4E-4489-A270-F4227023DF2B}"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53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700">
                <a:solidFill>
                  <a:schemeClr val="tx1">
                    <a:tint val="75000"/>
                  </a:schemeClr>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306EFA07-C97A-4629-903F-A4F849F28678}" type="datetimeFigureOut">
              <a:rPr lang="en-US"/>
              <a:pPr>
                <a:defRPr/>
              </a:pPr>
              <a:t>13/08/17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304AECB-FC91-4DEC-82FD-8CC16D07EFEC}"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FFFC4A8F-E587-443F-A91C-9E3F6DD6E0D7}" type="datetimeFigureOut">
              <a:rPr lang="en-US"/>
              <a:pPr>
                <a:defRPr/>
              </a:pPr>
              <a:t>13/08/17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E1BB60E-CB9C-4E20-8632-85A6A0EA0D15}"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188"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6"/>
            <a:ext cx="4041775"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D86F8E9-6095-4009-860D-6C16E237C58F}" type="datetimeFigureOut">
              <a:rPr lang="en-US"/>
              <a:pPr>
                <a:defRPr/>
              </a:pPr>
              <a:t>13/08/17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EAC3BD4-B676-4D96-9529-98810B8709BC}"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593367"/>
            <a:ext cx="8520600" cy="763600"/>
          </a:xfrm>
          <a:prstGeom prst="rect">
            <a:avLst/>
          </a:prstGeom>
        </p:spPr>
        <p:txBody>
          <a:bodyPr/>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536633"/>
            <a:ext cx="8520600" cy="4555200"/>
          </a:xfrm>
          <a:prstGeom prst="rect">
            <a:avLst/>
          </a:prstGeom>
        </p:spPr>
        <p:txBody>
          <a:bodyPr/>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 name="Shape 19"/>
          <p:cNvSpPr txBox="1">
            <a:spLocks noGrp="1"/>
          </p:cNvSpPr>
          <p:nvPr>
            <p:ph type="sldNum" idx="10"/>
          </p:nvPr>
        </p:nvSpPr>
        <p:spPr/>
        <p:txBody>
          <a:bodyPr/>
          <a:lstStyle>
            <a:lvl1pPr algn="l">
              <a:defRPr sz="1800" kern="1200">
                <a:solidFill>
                  <a:srgbClr val="FFFFFF"/>
                </a:solidFill>
                <a:cs typeface="+mn-cs"/>
              </a:defRPr>
            </a:lvl1pPr>
          </a:lstStyle>
          <a:p>
            <a:pPr>
              <a:defRPr/>
            </a:pPr>
            <a:fld id="{63C9E7A2-B395-425A-8D68-F53135645D14}" type="slidenum">
              <a:rPr lang="en"/>
              <a:pPr>
                <a:defRPr/>
              </a:pPr>
              <a:t>‹#›</a:t>
            </a:fld>
            <a:endParaRPr lang="en"/>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600"/>
            </a:lvl1p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B0F3B2A-34C7-4DF8-B90B-682140486338}" type="datetimeFigureOut">
              <a:rPr lang="en-US"/>
              <a:pPr>
                <a:defRPr/>
              </a:pPr>
              <a:t>13/08/17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C25B583-2A35-498F-BD6D-0C065E78E4DE}"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2C5006C-14E2-4003-9AAD-CCC4FCB8930F}" type="datetimeFigureOut">
              <a:rPr lang="en-US"/>
              <a:pPr>
                <a:defRPr/>
              </a:pPr>
              <a:t>13/08/17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7132C22-799B-4F70-9BA8-84E8B3213AA5}"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2"/>
            <a:ext cx="3008313" cy="1162051"/>
          </a:xfrm>
        </p:spPr>
        <p:txBody>
          <a:bodyPr anchor="b"/>
          <a:lstStyle>
            <a:lvl1pPr algn="l">
              <a:defRPr sz="2700" b="1"/>
            </a:lvl1pPr>
          </a:lstStyle>
          <a:p>
            <a:r>
              <a:rPr lang="en-US" smtClean="0"/>
              <a:t>Click to edit Master title style</a:t>
            </a:r>
            <a:endParaRPr lang="en-US"/>
          </a:p>
        </p:txBody>
      </p:sp>
      <p:sp>
        <p:nvSpPr>
          <p:cNvPr id="3" name="Content Placeholder 2"/>
          <p:cNvSpPr>
            <a:spLocks noGrp="1"/>
          </p:cNvSpPr>
          <p:nvPr>
            <p:ph idx="1"/>
          </p:nvPr>
        </p:nvSpPr>
        <p:spPr>
          <a:xfrm>
            <a:off x="3575050" y="273055"/>
            <a:ext cx="5111750"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3"/>
            <a:ext cx="3008313" cy="46910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B28F386-B7EC-4E7E-B584-E686D0ADC721}" type="datetimeFigureOut">
              <a:rPr lang="en-US"/>
              <a:pPr>
                <a:defRPr/>
              </a:pPr>
              <a:t>13/08/17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61C0B0E-7DB0-40D9-BA91-6983187D58AE}"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3"/>
            <a:ext cx="5486400" cy="566739"/>
          </a:xfrm>
        </p:spPr>
        <p:txBody>
          <a:bodyPr anchor="b"/>
          <a:lstStyle>
            <a:lvl1pPr algn="l">
              <a:defRPr sz="27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43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pPr lvl="0"/>
            <a:endParaRPr lang="en-US" noProof="0"/>
          </a:p>
        </p:txBody>
      </p:sp>
      <p:sp>
        <p:nvSpPr>
          <p:cNvPr id="4" name="Text Placeholder 3"/>
          <p:cNvSpPr>
            <a:spLocks noGrp="1"/>
          </p:cNvSpPr>
          <p:nvPr>
            <p:ph type="body" sz="half" idx="2"/>
          </p:nvPr>
        </p:nvSpPr>
        <p:spPr>
          <a:xfrm>
            <a:off x="1792288" y="5367341"/>
            <a:ext cx="5486400" cy="8048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A37464A-FA2A-44CD-9EBB-4EF4171EDF80}" type="datetimeFigureOut">
              <a:rPr lang="en-US"/>
              <a:pPr>
                <a:defRPr/>
              </a:pPr>
              <a:t>13/08/17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FB41EB3-025F-4A28-B824-C59C286B5159}"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406A3C6-27FB-4883-B74D-EE3B170A959B}" type="datetimeFigureOut">
              <a:rPr lang="en-US"/>
              <a:pPr>
                <a:defRPr/>
              </a:pPr>
              <a:t>13/08/17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9D92EB5-2346-4C90-80D6-89278A349FE6}"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034DFE8-5797-4EE2-898B-32221D662C46}" type="datetimeFigureOut">
              <a:rPr lang="en-US"/>
              <a:pPr>
                <a:defRPr/>
              </a:pPr>
              <a:t>13/08/17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7A74BF9-B617-4226-A37A-2C4AB2FC70BB}"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slidemodel2">
    <p:bg>
      <p:bgPr>
        <a:gradFill flip="none" rotWithShape="1">
          <a:gsLst>
            <a:gs pos="55000">
              <a:srgbClr val="1181AE"/>
            </a:gs>
            <a:gs pos="0">
              <a:srgbClr val="1181AE"/>
            </a:gs>
            <a:gs pos="100000">
              <a:srgbClr val="095474"/>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14004" y="2870636"/>
            <a:ext cx="4449167" cy="711081"/>
          </a:xfrm>
        </p:spPr>
        <p:txBody>
          <a:bodyPr>
            <a:normAutofit/>
          </a:bodyPr>
          <a:lstStyle>
            <a:lvl1pPr algn="ctr">
              <a:defRPr sz="3600" b="0">
                <a:solidFill>
                  <a:schemeClr val="bg1"/>
                </a:solidFill>
                <a:effectLst>
                  <a:outerShdw blurRad="38100" dist="38100" dir="2700000" algn="tl">
                    <a:srgbClr val="000000">
                      <a:alpha val="43137"/>
                    </a:srgbClr>
                  </a:outerShdw>
                </a:effectLst>
                <a:latin typeface="+mj-lt"/>
                <a:ea typeface="Open Sans" pitchFamily="34" charset="0"/>
                <a:cs typeface="Open Sans" pitchFamily="34" charset="0"/>
              </a:defRPr>
            </a:lvl1p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fld id="{83491BE5-F061-4410-9705-CC76ADBC3955}" type="datetimeFigureOut">
              <a:rPr lang="en-US"/>
              <a:pPr>
                <a:defRPr/>
              </a:pPr>
              <a:t>13/08/17</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A8AA3D56-3D55-4BDE-9697-A274687D5686}"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4" name="Rectangle 3"/>
          <p:cNvSpPr/>
          <p:nvPr/>
        </p:nvSpPr>
        <p:spPr>
          <a:xfrm>
            <a:off x="0" y="3886200"/>
            <a:ext cx="9144000" cy="2971800"/>
          </a:xfrm>
          <a:prstGeom prst="rect">
            <a:avLst/>
          </a:prstGeom>
          <a:gradFill flip="none" rotWithShape="1">
            <a:gsLst>
              <a:gs pos="100000">
                <a:schemeClr val="bg1">
                  <a:lumMod val="65000"/>
                  <a:alpha val="53000"/>
                </a:schemeClr>
              </a:gs>
              <a:gs pos="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anchor="ctr"/>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ctrTitle"/>
          </p:nvPr>
        </p:nvSpPr>
        <p:spPr>
          <a:xfrm>
            <a:off x="685800" y="3887117"/>
            <a:ext cx="7772400" cy="610820"/>
          </a:xfrm>
        </p:spPr>
        <p:txBody>
          <a:bodyPr/>
          <a:lstStyle>
            <a:lvl1pPr algn="ctr">
              <a:defRPr lang="en-US" sz="4000" kern="1200" smtClean="0">
                <a:solidFill>
                  <a:schemeClr val="tx1">
                    <a:lumMod val="75000"/>
                    <a:lumOff val="25000"/>
                  </a:schemeClr>
                </a:solidFill>
                <a:latin typeface="+mj-lt"/>
                <a:ea typeface="+mj-ea"/>
                <a:cs typeface="+mj-cs"/>
              </a:defRPr>
            </a:lvl1pPr>
          </a:lstStyle>
          <a:p>
            <a:r>
              <a:rPr lang="en-US" smtClean="0"/>
              <a:t>Click to edit Master title style</a:t>
            </a:r>
            <a:endParaRPr lang="en-US"/>
          </a:p>
        </p:txBody>
      </p:sp>
      <p:sp>
        <p:nvSpPr>
          <p:cNvPr id="3" name="Subtitle 2"/>
          <p:cNvSpPr>
            <a:spLocks noGrp="1"/>
          </p:cNvSpPr>
          <p:nvPr>
            <p:ph type="subTitle" idx="1"/>
          </p:nvPr>
        </p:nvSpPr>
        <p:spPr>
          <a:xfrm>
            <a:off x="1371600" y="4399020"/>
            <a:ext cx="6400800" cy="764440"/>
          </a:xfrm>
        </p:spPr>
        <p:txBody>
          <a:bodyPr>
            <a:normAutofit/>
          </a:bodyPr>
          <a:lstStyle>
            <a:lvl1pPr marL="0" indent="0" algn="ctr">
              <a:buNone/>
              <a:defRPr lang="en-US" sz="2400" kern="1200" smtClean="0">
                <a:solidFill>
                  <a:schemeClr val="tx1">
                    <a:lumMod val="65000"/>
                    <a:lumOff val="35000"/>
                  </a:schemeClr>
                </a:solidFill>
                <a:latin typeface="+mj-lt"/>
                <a:ea typeface="+mj-ea"/>
                <a:cs typeface="+mj-cs"/>
              </a:defRPr>
            </a:lvl1pPr>
            <a:lvl2pPr marL="609468" indent="0" algn="ctr">
              <a:buNone/>
              <a:defRPr>
                <a:solidFill>
                  <a:schemeClr val="tx1">
                    <a:tint val="75000"/>
                  </a:schemeClr>
                </a:solidFill>
              </a:defRPr>
            </a:lvl2pPr>
            <a:lvl3pPr marL="1218936" indent="0" algn="ctr">
              <a:buNone/>
              <a:defRPr>
                <a:solidFill>
                  <a:schemeClr val="tx1">
                    <a:tint val="75000"/>
                  </a:schemeClr>
                </a:solidFill>
              </a:defRPr>
            </a:lvl3pPr>
            <a:lvl4pPr marL="1828404" indent="0" algn="ctr">
              <a:buNone/>
              <a:defRPr>
                <a:solidFill>
                  <a:schemeClr val="tx1">
                    <a:tint val="75000"/>
                  </a:schemeClr>
                </a:solidFill>
              </a:defRPr>
            </a:lvl4pPr>
            <a:lvl5pPr marL="2437872" indent="0" algn="ctr">
              <a:buNone/>
              <a:defRPr>
                <a:solidFill>
                  <a:schemeClr val="tx1">
                    <a:tint val="75000"/>
                  </a:schemeClr>
                </a:solidFill>
              </a:defRPr>
            </a:lvl5pPr>
            <a:lvl6pPr marL="3047340" indent="0" algn="ctr">
              <a:buNone/>
              <a:defRPr>
                <a:solidFill>
                  <a:schemeClr val="tx1">
                    <a:tint val="75000"/>
                  </a:schemeClr>
                </a:solidFill>
              </a:defRPr>
            </a:lvl6pPr>
            <a:lvl7pPr marL="3656808" indent="0" algn="ctr">
              <a:buNone/>
              <a:defRPr>
                <a:solidFill>
                  <a:schemeClr val="tx1">
                    <a:tint val="75000"/>
                  </a:schemeClr>
                </a:solidFill>
              </a:defRPr>
            </a:lvl7pPr>
            <a:lvl8pPr marL="4266275" indent="0" algn="ctr">
              <a:buNone/>
              <a:defRPr>
                <a:solidFill>
                  <a:schemeClr val="tx1">
                    <a:tint val="75000"/>
                  </a:schemeClr>
                </a:solidFill>
              </a:defRPr>
            </a:lvl8pPr>
            <a:lvl9pPr marL="4875744" indent="0" algn="ctr">
              <a:buNone/>
              <a:defRPr>
                <a:solidFill>
                  <a:schemeClr val="tx1">
                    <a:tint val="75000"/>
                  </a:schemeClr>
                </a:solidFill>
              </a:defRPr>
            </a:lvl9pPr>
          </a:lstStyle>
          <a:p>
            <a:r>
              <a:rPr lang="en-US" smtClean="0"/>
              <a:t>Click to edit Master subtitle style</a:t>
            </a:r>
            <a:endParaRPr lang="en-US"/>
          </a:p>
        </p:txBody>
      </p:sp>
      <p:sp>
        <p:nvSpPr>
          <p:cNvPr id="5" name="Date Placeholder 3"/>
          <p:cNvSpPr>
            <a:spLocks noGrp="1"/>
          </p:cNvSpPr>
          <p:nvPr>
            <p:ph type="dt" sz="half" idx="10"/>
          </p:nvPr>
        </p:nvSpPr>
        <p:spPr/>
        <p:txBody>
          <a:bodyPr/>
          <a:lstStyle>
            <a:lvl1pPr>
              <a:defRPr/>
            </a:lvl1pPr>
          </a:lstStyle>
          <a:p>
            <a:pPr>
              <a:defRPr/>
            </a:pPr>
            <a:fld id="{9E606ED8-04C7-4CA8-8E20-AF392362AE91}" type="datetimeFigureOut">
              <a:rPr lang="en-US"/>
              <a:pPr>
                <a:defRPr/>
              </a:pPr>
              <a:t>13/08/17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7FD2983-BAB5-4D4B-81C0-D528934CEB97}"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2D2F480-B97E-439D-B4C3-4C8D6CD0536E}" type="datetimeFigureOut">
              <a:rPr lang="en-US"/>
              <a:pPr>
                <a:defRPr/>
              </a:pPr>
              <a:t>13/08/17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2B129F3-4B10-49F2-9487-3A50420CD7EE}"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FCB98F4-A7D4-486C-AD28-A1FBB7249477}" type="datetimeFigureOut">
              <a:rPr lang="en-US"/>
              <a:pPr>
                <a:defRPr/>
              </a:pPr>
              <a:t>13/08/17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CEF6F28-8E45-41C7-804F-8F25EA4623F1}"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593367"/>
            <a:ext cx="8520600" cy="763600"/>
          </a:xfrm>
          <a:prstGeom prst="rect">
            <a:avLst/>
          </a:prstGeom>
        </p:spPr>
        <p:txBody>
          <a:bodyPr/>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536633"/>
            <a:ext cx="3999900" cy="4555200"/>
          </a:xfrm>
          <a:prstGeom prst="rect">
            <a:avLst/>
          </a:prstGeom>
        </p:spPr>
        <p:txBody>
          <a:bodyPr/>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3" name="Shape 23"/>
          <p:cNvSpPr txBox="1">
            <a:spLocks noGrp="1"/>
          </p:cNvSpPr>
          <p:nvPr>
            <p:ph type="body" idx="2"/>
          </p:nvPr>
        </p:nvSpPr>
        <p:spPr>
          <a:xfrm>
            <a:off x="4832400" y="1536633"/>
            <a:ext cx="3999900" cy="4555200"/>
          </a:xfrm>
          <a:prstGeom prst="rect">
            <a:avLst/>
          </a:prstGeom>
        </p:spPr>
        <p:txBody>
          <a:bodyPr/>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5" name="Shape 24"/>
          <p:cNvSpPr txBox="1">
            <a:spLocks noGrp="1"/>
          </p:cNvSpPr>
          <p:nvPr>
            <p:ph type="sldNum" idx="10"/>
          </p:nvPr>
        </p:nvSpPr>
        <p:spPr/>
        <p:txBody>
          <a:bodyPr/>
          <a:lstStyle>
            <a:lvl1pPr algn="l">
              <a:defRPr sz="1800" kern="1200">
                <a:solidFill>
                  <a:srgbClr val="FFFFFF"/>
                </a:solidFill>
                <a:cs typeface="+mn-cs"/>
              </a:defRPr>
            </a:lvl1pPr>
          </a:lstStyle>
          <a:p>
            <a:pPr>
              <a:defRPr/>
            </a:pPr>
            <a:fld id="{4734A9C5-CD2E-42C7-AD8D-742A3D801552}" type="slidenum">
              <a:rPr lang="en"/>
              <a:pPr>
                <a:defRPr/>
              </a:pPr>
              <a:t>‹#›</a:t>
            </a:fld>
            <a:endParaRPr lang="en"/>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53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700">
                <a:solidFill>
                  <a:schemeClr val="tx1">
                    <a:tint val="75000"/>
                  </a:schemeClr>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4AFC80B-D327-4DE7-96B9-57C509C36F65}" type="datetimeFigureOut">
              <a:rPr lang="en-US"/>
              <a:pPr>
                <a:defRPr/>
              </a:pPr>
              <a:t>13/08/17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091FE67-82A8-4382-B86E-CEC7CB9A9B98}"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6CBEC59-6D13-474B-9B41-57C4F7FD52D2}" type="datetimeFigureOut">
              <a:rPr lang="en-US"/>
              <a:pPr>
                <a:defRPr/>
              </a:pPr>
              <a:t>13/08/17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F7E0A0D-D02B-44CC-9A56-DCB3F6C553C2}"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188"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6"/>
            <a:ext cx="4041775"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78730E81-9035-430D-ACAF-8FCC62D71F37}" type="datetimeFigureOut">
              <a:rPr lang="en-US"/>
              <a:pPr>
                <a:defRPr/>
              </a:pPr>
              <a:t>13/08/17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36C98DE-DFD2-4E79-8D29-CF45B31D68E8}"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600"/>
            </a:lvl1p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1E5E1B5-81C9-4DC4-800C-D1F157F935F3}" type="datetimeFigureOut">
              <a:rPr lang="en-US"/>
              <a:pPr>
                <a:defRPr/>
              </a:pPr>
              <a:t>13/08/17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267FF9B-7814-4199-BB76-543D62185357}"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8D05A43-7E22-4254-9CEE-AA2D1EBEB879}" type="datetimeFigureOut">
              <a:rPr lang="en-US"/>
              <a:pPr>
                <a:defRPr/>
              </a:pPr>
              <a:t>13/08/17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CFD5F3C6-1CD5-4A5F-887A-15B0252FD1B0}"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2"/>
            <a:ext cx="3008313" cy="1162051"/>
          </a:xfrm>
        </p:spPr>
        <p:txBody>
          <a:bodyPr anchor="b"/>
          <a:lstStyle>
            <a:lvl1pPr algn="l">
              <a:defRPr sz="2700" b="1"/>
            </a:lvl1pPr>
          </a:lstStyle>
          <a:p>
            <a:r>
              <a:rPr lang="en-US" smtClean="0"/>
              <a:t>Click to edit Master title style</a:t>
            </a:r>
            <a:endParaRPr lang="en-US"/>
          </a:p>
        </p:txBody>
      </p:sp>
      <p:sp>
        <p:nvSpPr>
          <p:cNvPr id="3" name="Content Placeholder 2"/>
          <p:cNvSpPr>
            <a:spLocks noGrp="1"/>
          </p:cNvSpPr>
          <p:nvPr>
            <p:ph idx="1"/>
          </p:nvPr>
        </p:nvSpPr>
        <p:spPr>
          <a:xfrm>
            <a:off x="3575050" y="273055"/>
            <a:ext cx="5111750"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3"/>
            <a:ext cx="3008313" cy="46910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2034A8F-10F3-4522-A0AB-A1467E7484BD}" type="datetimeFigureOut">
              <a:rPr lang="en-US"/>
              <a:pPr>
                <a:defRPr/>
              </a:pPr>
              <a:t>13/08/17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F3F22B7-D7DC-4453-B452-B9AFCB5078EA}" type="slidenum">
              <a:rPr lang="en-US"/>
              <a:pPr>
                <a:defRPr/>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3"/>
            <a:ext cx="5486400" cy="566739"/>
          </a:xfrm>
        </p:spPr>
        <p:txBody>
          <a:bodyPr anchor="b"/>
          <a:lstStyle>
            <a:lvl1pPr algn="l">
              <a:defRPr sz="27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43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pPr lvl="0"/>
            <a:endParaRPr lang="en-US" noProof="0"/>
          </a:p>
        </p:txBody>
      </p:sp>
      <p:sp>
        <p:nvSpPr>
          <p:cNvPr id="4" name="Text Placeholder 3"/>
          <p:cNvSpPr>
            <a:spLocks noGrp="1"/>
          </p:cNvSpPr>
          <p:nvPr>
            <p:ph type="body" sz="half" idx="2"/>
          </p:nvPr>
        </p:nvSpPr>
        <p:spPr>
          <a:xfrm>
            <a:off x="1792288" y="5367341"/>
            <a:ext cx="5486400" cy="8048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6CCF787-E4CF-4B6F-A857-98EDA891EFA7}" type="datetimeFigureOut">
              <a:rPr lang="en-US"/>
              <a:pPr>
                <a:defRPr/>
              </a:pPr>
              <a:t>13/08/17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DFB1940-9AD7-4D0A-81A1-D8950B8E571D}" type="slidenum">
              <a:rPr lang="en-US"/>
              <a:pPr>
                <a:defRPr/>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607301B-20E2-4B61-AA72-FE188150FC5A}" type="datetimeFigureOut">
              <a:rPr lang="en-US"/>
              <a:pPr>
                <a:defRPr/>
              </a:pPr>
              <a:t>13/08/17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8221871-7807-4024-B212-7EB20DF91848}" type="slidenum">
              <a:rPr lang="en-US"/>
              <a:pPr>
                <a:defRPr/>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9D247C3-825A-4F54-9295-362B9017C597}" type="datetimeFigureOut">
              <a:rPr lang="en-US"/>
              <a:pPr>
                <a:defRPr/>
              </a:pPr>
              <a:t>13/08/17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CF6E192-30E8-4DF9-827E-CC6011C69738}" type="slidenum">
              <a:rPr lang="en-US"/>
              <a:pPr>
                <a:defRPr/>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slidemodel2">
    <p:bg>
      <p:bgPr>
        <a:gradFill flip="none" rotWithShape="1">
          <a:gsLst>
            <a:gs pos="55000">
              <a:srgbClr val="1181AE"/>
            </a:gs>
            <a:gs pos="0">
              <a:srgbClr val="1181AE"/>
            </a:gs>
            <a:gs pos="100000">
              <a:srgbClr val="095474"/>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14004" y="2870636"/>
            <a:ext cx="4449167" cy="711081"/>
          </a:xfrm>
        </p:spPr>
        <p:txBody>
          <a:bodyPr>
            <a:normAutofit/>
          </a:bodyPr>
          <a:lstStyle>
            <a:lvl1pPr algn="ctr">
              <a:defRPr sz="3600" b="0">
                <a:solidFill>
                  <a:schemeClr val="bg1"/>
                </a:solidFill>
                <a:effectLst>
                  <a:outerShdw blurRad="38100" dist="38100" dir="2700000" algn="tl">
                    <a:srgbClr val="000000">
                      <a:alpha val="43137"/>
                    </a:srgbClr>
                  </a:outerShdw>
                </a:effectLst>
                <a:latin typeface="+mj-lt"/>
                <a:ea typeface="Open Sans" pitchFamily="34" charset="0"/>
                <a:cs typeface="Open Sans" pitchFamily="34" charset="0"/>
              </a:defRPr>
            </a:lvl1p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fld id="{7AEB6802-5842-4C1F-AE97-76AA740259B9}" type="datetimeFigureOut">
              <a:rPr lang="en-US"/>
              <a:pPr>
                <a:defRPr/>
              </a:pPr>
              <a:t>13/08/17</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57E6E0A2-5168-4786-A958-2231EE2958D4}"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593367"/>
            <a:ext cx="8520600" cy="763600"/>
          </a:xfrm>
          <a:prstGeom prst="rect">
            <a:avLst/>
          </a:prstGeom>
        </p:spPr>
        <p:txBody>
          <a:bodyPr/>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 name="Shape 27"/>
          <p:cNvSpPr txBox="1">
            <a:spLocks noGrp="1"/>
          </p:cNvSpPr>
          <p:nvPr>
            <p:ph type="sldNum" idx="10"/>
          </p:nvPr>
        </p:nvSpPr>
        <p:spPr/>
        <p:txBody>
          <a:bodyPr/>
          <a:lstStyle>
            <a:lvl1pPr algn="l">
              <a:defRPr sz="1800" kern="1200">
                <a:solidFill>
                  <a:srgbClr val="FFFFFF"/>
                </a:solidFill>
                <a:cs typeface="+mn-cs"/>
              </a:defRPr>
            </a:lvl1pPr>
          </a:lstStyle>
          <a:p>
            <a:pPr>
              <a:defRPr/>
            </a:pPr>
            <a:fld id="{32DC86C8-FD9A-438C-8C98-BBB76671E896}" type="slidenum">
              <a:rPr lang="en"/>
              <a:pPr>
                <a:defRPr/>
              </a:pPr>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740800"/>
            <a:ext cx="2808000" cy="1007600"/>
          </a:xfrm>
          <a:prstGeom prst="rect">
            <a:avLst/>
          </a:prstGeom>
        </p:spPr>
        <p:txBody>
          <a:bodyPr anchor="b"/>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0" name="Shape 30"/>
          <p:cNvSpPr txBox="1">
            <a:spLocks noGrp="1"/>
          </p:cNvSpPr>
          <p:nvPr>
            <p:ph type="body" idx="1"/>
          </p:nvPr>
        </p:nvSpPr>
        <p:spPr>
          <a:xfrm>
            <a:off x="311700" y="1852800"/>
            <a:ext cx="2808000" cy="4239200"/>
          </a:xfrm>
          <a:prstGeom prst="rect">
            <a:avLst/>
          </a:prstGeom>
        </p:spPr>
        <p:txBody>
          <a:bodyPr/>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4" name="Shape 31"/>
          <p:cNvSpPr txBox="1">
            <a:spLocks noGrp="1"/>
          </p:cNvSpPr>
          <p:nvPr>
            <p:ph type="sldNum" idx="10"/>
          </p:nvPr>
        </p:nvSpPr>
        <p:spPr/>
        <p:txBody>
          <a:bodyPr/>
          <a:lstStyle>
            <a:lvl1pPr algn="l">
              <a:defRPr sz="1800" kern="1200">
                <a:solidFill>
                  <a:srgbClr val="FFFFFF"/>
                </a:solidFill>
                <a:cs typeface="+mn-cs"/>
              </a:defRPr>
            </a:lvl1pPr>
          </a:lstStyle>
          <a:p>
            <a:pPr>
              <a:defRPr/>
            </a:pPr>
            <a:fld id="{80757E0B-900D-4BC2-ACCD-33F260CCCBEF}" type="slidenum">
              <a:rPr lang="en"/>
              <a:pPr>
                <a:defRPr/>
              </a:pPr>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600200"/>
            <a:ext cx="6367800" cy="5454400"/>
          </a:xfrm>
          <a:prstGeom prst="rect">
            <a:avLst/>
          </a:prstGeom>
        </p:spPr>
        <p:txBody>
          <a:bodyPr anchor="ctr"/>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 name="Shape 34"/>
          <p:cNvSpPr txBox="1">
            <a:spLocks noGrp="1"/>
          </p:cNvSpPr>
          <p:nvPr>
            <p:ph type="sldNum" idx="10"/>
          </p:nvPr>
        </p:nvSpPr>
        <p:spPr/>
        <p:txBody>
          <a:bodyPr/>
          <a:lstStyle>
            <a:lvl1pPr algn="l">
              <a:defRPr sz="1800" kern="1200">
                <a:solidFill>
                  <a:srgbClr val="FFFFFF"/>
                </a:solidFill>
                <a:cs typeface="+mn-cs"/>
              </a:defRPr>
            </a:lvl1pPr>
          </a:lstStyle>
          <a:p>
            <a:pPr>
              <a:defRPr/>
            </a:pPr>
            <a:fld id="{5B570ABA-A01B-4B6B-990A-375105D79357}" type="slidenum">
              <a:rPr lang="en"/>
              <a:pPr>
                <a:defRPr/>
              </a:pPr>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5" name="Shape 36"/>
          <p:cNvSpPr/>
          <p:nvPr/>
        </p:nvSpPr>
        <p:spPr>
          <a:xfrm>
            <a:off x="4572000" y="0"/>
            <a:ext cx="4572000" cy="6858000"/>
          </a:xfrm>
          <a:prstGeom prst="rect">
            <a:avLst/>
          </a:prstGeom>
          <a:solidFill>
            <a:schemeClr val="dk2"/>
          </a:solidFill>
          <a:ln>
            <a:noFill/>
          </a:ln>
        </p:spPr>
        <p:txBody>
          <a:bodyPr lIns="91425" tIns="91425" rIns="91425" bIns="91425" anchor="ctr"/>
          <a:lstStyle/>
          <a:p>
            <a:pPr fontAlgn="auto">
              <a:spcBef>
                <a:spcPts val="0"/>
              </a:spcBef>
              <a:spcAft>
                <a:spcPts val="0"/>
              </a:spcAft>
              <a:defRPr/>
            </a:pPr>
            <a:endParaRPr sz="1400" kern="0">
              <a:solidFill>
                <a:srgbClr val="000000"/>
              </a:solidFill>
              <a:latin typeface="+mn-lt"/>
              <a:cs typeface="Arial"/>
              <a:sym typeface="Arial"/>
            </a:endParaRPr>
          </a:p>
        </p:txBody>
      </p:sp>
      <p:sp>
        <p:nvSpPr>
          <p:cNvPr id="37" name="Shape 37"/>
          <p:cNvSpPr txBox="1">
            <a:spLocks noGrp="1"/>
          </p:cNvSpPr>
          <p:nvPr>
            <p:ph type="title"/>
          </p:nvPr>
        </p:nvSpPr>
        <p:spPr>
          <a:xfrm>
            <a:off x="265500" y="1644233"/>
            <a:ext cx="4045200" cy="1976400"/>
          </a:xfrm>
          <a:prstGeom prst="rect">
            <a:avLst/>
          </a:prstGeom>
        </p:spPr>
        <p:txBody>
          <a:bodyPr anchor="b"/>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38" name="Shape 38"/>
          <p:cNvSpPr txBox="1">
            <a:spLocks noGrp="1"/>
          </p:cNvSpPr>
          <p:nvPr>
            <p:ph type="subTitle" idx="1"/>
          </p:nvPr>
        </p:nvSpPr>
        <p:spPr>
          <a:xfrm>
            <a:off x="265500" y="3737433"/>
            <a:ext cx="4045200" cy="1646800"/>
          </a:xfrm>
          <a:prstGeom prst="rect">
            <a:avLst/>
          </a:prstGeom>
        </p:spPr>
        <p:txBody>
          <a:bodyPr/>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39" name="Shape 39"/>
          <p:cNvSpPr txBox="1">
            <a:spLocks noGrp="1"/>
          </p:cNvSpPr>
          <p:nvPr>
            <p:ph type="body" idx="2"/>
          </p:nvPr>
        </p:nvSpPr>
        <p:spPr>
          <a:xfrm>
            <a:off x="4939500" y="965600"/>
            <a:ext cx="3837000" cy="4926800"/>
          </a:xfrm>
          <a:prstGeom prst="rect">
            <a:avLst/>
          </a:prstGeom>
        </p:spPr>
        <p:txBody>
          <a:bodyPr anchor="ctr"/>
          <a:lstStyle>
            <a:lvl1pPr lvl="0">
              <a:spcBef>
                <a:spcPts val="0"/>
              </a:spcBef>
              <a:buClr>
                <a:schemeClr val="dk1"/>
              </a:buClr>
              <a:defRPr>
                <a:solidFill>
                  <a:schemeClr val="dk1"/>
                </a:solidFill>
              </a:defRPr>
            </a:lvl1pPr>
            <a:lvl2pPr lvl="1">
              <a:spcBef>
                <a:spcPts val="0"/>
              </a:spcBef>
              <a:buClr>
                <a:schemeClr val="dk1"/>
              </a:buClr>
              <a:defRPr>
                <a:solidFill>
                  <a:schemeClr val="dk1"/>
                </a:solidFill>
              </a:defRPr>
            </a:lvl2pPr>
            <a:lvl3pPr lvl="2">
              <a:spcBef>
                <a:spcPts val="0"/>
              </a:spcBef>
              <a:buClr>
                <a:schemeClr val="dk1"/>
              </a:buClr>
              <a:defRPr>
                <a:solidFill>
                  <a:schemeClr val="dk1"/>
                </a:solidFill>
              </a:defRPr>
            </a:lvl3pPr>
            <a:lvl4pPr lvl="3">
              <a:spcBef>
                <a:spcPts val="0"/>
              </a:spcBef>
              <a:buClr>
                <a:schemeClr val="dk1"/>
              </a:buClr>
              <a:defRPr>
                <a:solidFill>
                  <a:schemeClr val="dk1"/>
                </a:solidFill>
              </a:defRPr>
            </a:lvl4pPr>
            <a:lvl5pPr lvl="4">
              <a:spcBef>
                <a:spcPts val="0"/>
              </a:spcBef>
              <a:buClr>
                <a:schemeClr val="dk1"/>
              </a:buClr>
              <a:defRPr>
                <a:solidFill>
                  <a:schemeClr val="dk1"/>
                </a:solidFill>
              </a:defRPr>
            </a:lvl5pPr>
            <a:lvl6pPr lvl="5">
              <a:spcBef>
                <a:spcPts val="0"/>
              </a:spcBef>
              <a:buClr>
                <a:schemeClr val="dk1"/>
              </a:buClr>
              <a:defRPr>
                <a:solidFill>
                  <a:schemeClr val="dk1"/>
                </a:solidFill>
              </a:defRPr>
            </a:lvl6pPr>
            <a:lvl7pPr lvl="6">
              <a:spcBef>
                <a:spcPts val="0"/>
              </a:spcBef>
              <a:buClr>
                <a:schemeClr val="dk1"/>
              </a:buClr>
              <a:defRPr>
                <a:solidFill>
                  <a:schemeClr val="dk1"/>
                </a:solidFill>
              </a:defRPr>
            </a:lvl7pPr>
            <a:lvl8pPr lvl="7">
              <a:spcBef>
                <a:spcPts val="0"/>
              </a:spcBef>
              <a:buClr>
                <a:schemeClr val="dk1"/>
              </a:buClr>
              <a:defRPr>
                <a:solidFill>
                  <a:schemeClr val="dk1"/>
                </a:solidFill>
              </a:defRPr>
            </a:lvl8pPr>
            <a:lvl9pPr lvl="8">
              <a:spcBef>
                <a:spcPts val="0"/>
              </a:spcBef>
              <a:buClr>
                <a:schemeClr val="dk1"/>
              </a:buClr>
              <a:defRPr>
                <a:solidFill>
                  <a:schemeClr val="dk1"/>
                </a:solidFill>
              </a:defRPr>
            </a:lvl9pPr>
          </a:lstStyle>
          <a:p>
            <a:endParaRPr/>
          </a:p>
        </p:txBody>
      </p:sp>
      <p:sp>
        <p:nvSpPr>
          <p:cNvPr id="6" name="Shape 40"/>
          <p:cNvSpPr txBox="1">
            <a:spLocks noGrp="1"/>
          </p:cNvSpPr>
          <p:nvPr>
            <p:ph type="sldNum" idx="10"/>
          </p:nvPr>
        </p:nvSpPr>
        <p:spPr/>
        <p:txBody>
          <a:bodyPr/>
          <a:lstStyle>
            <a:lvl1pPr algn="l">
              <a:defRPr sz="1800" kern="1200">
                <a:solidFill>
                  <a:srgbClr val="FFFFFF"/>
                </a:solidFill>
                <a:cs typeface="+mn-cs"/>
              </a:defRPr>
            </a:lvl1pPr>
          </a:lstStyle>
          <a:p>
            <a:pPr>
              <a:defRPr/>
            </a:pPr>
            <a:fld id="{9ED54829-46C7-4550-924B-1AA434C888C6}" type="slidenum">
              <a:rPr lang="en"/>
              <a:pPr>
                <a:defRPr/>
              </a:pPr>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5640767"/>
            <a:ext cx="5998800" cy="806800"/>
          </a:xfrm>
          <a:prstGeom prst="rect">
            <a:avLst/>
          </a:prstGeom>
        </p:spPr>
        <p:txBody>
          <a:bodyPr anchor="ctr"/>
          <a:lstStyle>
            <a:lvl1pPr lvl="0">
              <a:lnSpc>
                <a:spcPct val="100000"/>
              </a:lnSpc>
              <a:spcBef>
                <a:spcPts val="0"/>
              </a:spcBef>
              <a:spcAft>
                <a:spcPts val="0"/>
              </a:spcAft>
              <a:buNone/>
              <a:defRPr/>
            </a:lvl1pPr>
          </a:lstStyle>
          <a:p>
            <a:endParaRPr/>
          </a:p>
        </p:txBody>
      </p:sp>
      <p:sp>
        <p:nvSpPr>
          <p:cNvPr id="3" name="Shape 43"/>
          <p:cNvSpPr txBox="1">
            <a:spLocks noGrp="1"/>
          </p:cNvSpPr>
          <p:nvPr>
            <p:ph type="sldNum" idx="10"/>
          </p:nvPr>
        </p:nvSpPr>
        <p:spPr/>
        <p:txBody>
          <a:bodyPr/>
          <a:lstStyle>
            <a:lvl1pPr algn="l">
              <a:defRPr sz="1800" kern="1200">
                <a:solidFill>
                  <a:srgbClr val="FFFFFF"/>
                </a:solidFill>
                <a:cs typeface="+mn-cs"/>
              </a:defRPr>
            </a:lvl1pPr>
          </a:lstStyle>
          <a:p>
            <a:pPr>
              <a:defRPr/>
            </a:pPr>
            <a:fld id="{A2085B0E-0EC4-47A4-B3E7-1CEA939F1CB3}" type="slidenum">
              <a:rPr lang="en"/>
              <a:pPr>
                <a:defRPr/>
              </a:pPr>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1.xml"/><Relationship Id="rId12" Type="http://schemas.openxmlformats.org/officeDocument/2006/relationships/slideLayout" Target="../slideLayouts/slideLayout22.xml"/><Relationship Id="rId13" Type="http://schemas.openxmlformats.org/officeDocument/2006/relationships/slideLayout" Target="../slideLayouts/slideLayout23.xml"/><Relationship Id="rId14" Type="http://schemas.openxmlformats.org/officeDocument/2006/relationships/theme" Target="../theme/theme2.xml"/><Relationship Id="rId1" Type="http://schemas.openxmlformats.org/officeDocument/2006/relationships/slideLayout" Target="../slideLayouts/slideLayout11.xml"/><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9" Type="http://schemas.openxmlformats.org/officeDocument/2006/relationships/slideLayout" Target="../slideLayouts/slideLayout19.xml"/><Relationship Id="rId10"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Relationship Id="rId14" Type="http://schemas.openxmlformats.org/officeDocument/2006/relationships/theme" Target="../theme/theme3.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7.xml"/><Relationship Id="rId12" Type="http://schemas.openxmlformats.org/officeDocument/2006/relationships/slideLayout" Target="../slideLayouts/slideLayout48.xml"/><Relationship Id="rId13" Type="http://schemas.openxmlformats.org/officeDocument/2006/relationships/slideLayout" Target="../slideLayouts/slideLayout49.xml"/><Relationship Id="rId14" Type="http://schemas.openxmlformats.org/officeDocument/2006/relationships/theme" Target="../theme/theme4.xml"/><Relationship Id="rId1" Type="http://schemas.openxmlformats.org/officeDocument/2006/relationships/slideLayout" Target="../slideLayouts/slideLayout37.xml"/><Relationship Id="rId2" Type="http://schemas.openxmlformats.org/officeDocument/2006/relationships/slideLayout" Target="../slideLayouts/slideLayout38.xml"/><Relationship Id="rId3" Type="http://schemas.openxmlformats.org/officeDocument/2006/relationships/slideLayout" Target="../slideLayouts/slideLayout39.xml"/><Relationship Id="rId4" Type="http://schemas.openxmlformats.org/officeDocument/2006/relationships/slideLayout" Target="../slideLayouts/slideLayout40.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slideLayout" Target="../slideLayouts/slideLayout43.xml"/><Relationship Id="rId8" Type="http://schemas.openxmlformats.org/officeDocument/2006/relationships/slideLayout" Target="../slideLayouts/slideLayout44.xml"/><Relationship Id="rId9" Type="http://schemas.openxmlformats.org/officeDocument/2006/relationships/slideLayout" Target="../slideLayouts/slideLayout45.xml"/><Relationship Id="rId10"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Shape 6"/>
          <p:cNvSpPr txBox="1">
            <a:spLocks noGrp="1"/>
          </p:cNvSpPr>
          <p:nvPr>
            <p:ph type="title"/>
          </p:nvPr>
        </p:nvSpPr>
        <p:spPr bwMode="auto">
          <a:xfrm>
            <a:off x="311150" y="593725"/>
            <a:ext cx="8521700" cy="763588"/>
          </a:xfrm>
          <a:prstGeom prst="rect">
            <a:avLst/>
          </a:prstGeom>
          <a:noFill/>
          <a:ln w="9525">
            <a:noFill/>
            <a:miter lim="800000"/>
            <a:headEnd/>
            <a:tailEnd/>
          </a:ln>
        </p:spPr>
        <p:txBody>
          <a:bodyPr vert="horz" wrap="square" lIns="91425" tIns="91425" rIns="91425" bIns="91425" numCol="1" anchor="t" anchorCtr="0" compatLnSpc="1">
            <a:prstTxWarp prst="textNoShape">
              <a:avLst/>
            </a:prstTxWarp>
          </a:bodyPr>
          <a:lstStyle/>
          <a:p>
            <a:pPr lvl="0"/>
            <a:endParaRPr lang="en-US" smtClean="0">
              <a:sym typeface="Arial" charset="0"/>
            </a:endParaRPr>
          </a:p>
        </p:txBody>
      </p:sp>
      <p:sp>
        <p:nvSpPr>
          <p:cNvPr id="1027" name="Shape 7"/>
          <p:cNvSpPr txBox="1">
            <a:spLocks noGrp="1"/>
          </p:cNvSpPr>
          <p:nvPr>
            <p:ph type="body" idx="1"/>
          </p:nvPr>
        </p:nvSpPr>
        <p:spPr bwMode="auto">
          <a:xfrm>
            <a:off x="311150" y="1536700"/>
            <a:ext cx="8521700" cy="4554538"/>
          </a:xfrm>
          <a:prstGeom prst="rect">
            <a:avLst/>
          </a:prstGeom>
          <a:noFill/>
          <a:ln w="9525">
            <a:noFill/>
            <a:miter lim="800000"/>
            <a:headEnd/>
            <a:tailEnd/>
          </a:ln>
        </p:spPr>
        <p:txBody>
          <a:bodyPr vert="horz" wrap="square" lIns="91425" tIns="91425" rIns="91425" bIns="91425" numCol="1" anchor="t" anchorCtr="0" compatLnSpc="1">
            <a:prstTxWarp prst="textNoShape">
              <a:avLst/>
            </a:prstTxWarp>
          </a:bodyPr>
          <a:lstStyle/>
          <a:p>
            <a:pPr lvl="0"/>
            <a:endParaRPr lang="en-US" smtClean="0">
              <a:sym typeface="Arial" charset="0"/>
            </a:endParaRPr>
          </a:p>
        </p:txBody>
      </p:sp>
      <p:sp>
        <p:nvSpPr>
          <p:cNvPr id="8" name="Shape 8"/>
          <p:cNvSpPr txBox="1">
            <a:spLocks noGrp="1"/>
          </p:cNvSpPr>
          <p:nvPr>
            <p:ph type="sldNum" idx="12"/>
          </p:nvPr>
        </p:nvSpPr>
        <p:spPr>
          <a:xfrm>
            <a:off x="8472488" y="6218238"/>
            <a:ext cx="549275" cy="523875"/>
          </a:xfrm>
          <a:prstGeom prst="rect">
            <a:avLst/>
          </a:prstGeom>
          <a:noFill/>
          <a:ln>
            <a:noFill/>
          </a:ln>
        </p:spPr>
        <p:txBody>
          <a:bodyPr lIns="91425" tIns="91425" rIns="91425" bIns="91425" anchor="ctr" anchorCtr="0">
            <a:noAutofit/>
          </a:bodyPr>
          <a:lstStyle>
            <a:lvl1pPr algn="r" fontAlgn="auto">
              <a:spcBef>
                <a:spcPts val="0"/>
              </a:spcBef>
              <a:spcAft>
                <a:spcPts val="0"/>
              </a:spcAft>
              <a:defRPr sz="1000" kern="0">
                <a:solidFill>
                  <a:srgbClr val="ADADAD"/>
                </a:solidFill>
                <a:latin typeface="+mn-lt"/>
                <a:cs typeface="Arial"/>
                <a:sym typeface="Arial"/>
              </a:defRPr>
            </a:lvl1pPr>
          </a:lstStyle>
          <a:p>
            <a:pPr>
              <a:defRPr/>
            </a:pPr>
            <a:fld id="{C923A705-269A-48C1-9619-2A0D51E41890}" type="slidenum">
              <a:rPr lang="en"/>
              <a:pPr>
                <a:defRPr/>
              </a:pPr>
              <a:t>‹#›</a:t>
            </a:fld>
            <a:endParaRPr lang="en"/>
          </a:p>
        </p:txBody>
      </p:sp>
    </p:spTree>
  </p:cSld>
  <p:clrMap bg1="lt1" tx1="dk1" bg2="dk2" tx2="lt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charset="0"/>
        </a:defRPr>
      </a:lvl1pPr>
      <a:lvl2pPr algn="l" rtl="0" eaLnBrk="0" fontAlgn="base" hangingPunct="0">
        <a:spcBef>
          <a:spcPct val="0"/>
        </a:spcBef>
        <a:spcAft>
          <a:spcPct val="0"/>
        </a:spcAft>
        <a:defRPr sz="1400">
          <a:solidFill>
            <a:srgbClr val="000000"/>
          </a:solidFill>
          <a:latin typeface="Arial" charset="0"/>
          <a:cs typeface="Arial" charset="0"/>
          <a:sym typeface="Arial" charset="0"/>
        </a:defRPr>
      </a:lvl2pPr>
      <a:lvl3pPr algn="l" rtl="0" eaLnBrk="0" fontAlgn="base" hangingPunct="0">
        <a:spcBef>
          <a:spcPct val="0"/>
        </a:spcBef>
        <a:spcAft>
          <a:spcPct val="0"/>
        </a:spcAft>
        <a:defRPr sz="1400">
          <a:solidFill>
            <a:srgbClr val="000000"/>
          </a:solidFill>
          <a:latin typeface="Arial" charset="0"/>
          <a:cs typeface="Arial" charset="0"/>
          <a:sym typeface="Arial" charset="0"/>
        </a:defRPr>
      </a:lvl3pPr>
      <a:lvl4pPr algn="l" rtl="0" eaLnBrk="0" fontAlgn="base" hangingPunct="0">
        <a:spcBef>
          <a:spcPct val="0"/>
        </a:spcBef>
        <a:spcAft>
          <a:spcPct val="0"/>
        </a:spcAft>
        <a:defRPr sz="1400">
          <a:solidFill>
            <a:srgbClr val="000000"/>
          </a:solidFill>
          <a:latin typeface="Arial" charset="0"/>
          <a:cs typeface="Arial" charset="0"/>
          <a:sym typeface="Arial" charset="0"/>
        </a:defRPr>
      </a:lvl4pPr>
      <a:lvl5pPr algn="l" rtl="0" eaLnBrk="0" fontAlgn="base" hangingPunct="0">
        <a:spcBef>
          <a:spcPct val="0"/>
        </a:spcBef>
        <a:spcAft>
          <a:spcPct val="0"/>
        </a:spcAft>
        <a:defRPr sz="1400">
          <a:solidFill>
            <a:srgbClr val="000000"/>
          </a:solidFill>
          <a:latin typeface="Arial" charset="0"/>
          <a:cs typeface="Arial" charset="0"/>
          <a:sym typeface="Arial" charset="0"/>
        </a:defRPr>
      </a:lvl5pPr>
      <a:lvl6pPr marL="457200" algn="l" rtl="0" eaLnBrk="0" fontAlgn="base" hangingPunct="0">
        <a:spcBef>
          <a:spcPct val="0"/>
        </a:spcBef>
        <a:spcAft>
          <a:spcPct val="0"/>
        </a:spcAft>
        <a:defRPr sz="1400">
          <a:solidFill>
            <a:srgbClr val="000000"/>
          </a:solidFill>
          <a:latin typeface="Arial" charset="0"/>
          <a:cs typeface="Arial" charset="0"/>
          <a:sym typeface="Arial" charset="0"/>
        </a:defRPr>
      </a:lvl6pPr>
      <a:lvl7pPr marL="914400" algn="l" rtl="0" eaLnBrk="0" fontAlgn="base" hangingPunct="0">
        <a:spcBef>
          <a:spcPct val="0"/>
        </a:spcBef>
        <a:spcAft>
          <a:spcPct val="0"/>
        </a:spcAft>
        <a:defRPr sz="1400">
          <a:solidFill>
            <a:srgbClr val="000000"/>
          </a:solidFill>
          <a:latin typeface="Arial" charset="0"/>
          <a:cs typeface="Arial" charset="0"/>
          <a:sym typeface="Arial" charset="0"/>
        </a:defRPr>
      </a:lvl7pPr>
      <a:lvl8pPr marL="1371600" algn="l" rtl="0" eaLnBrk="0" fontAlgn="base" hangingPunct="0">
        <a:spcBef>
          <a:spcPct val="0"/>
        </a:spcBef>
        <a:spcAft>
          <a:spcPct val="0"/>
        </a:spcAft>
        <a:defRPr sz="1400">
          <a:solidFill>
            <a:srgbClr val="000000"/>
          </a:solidFill>
          <a:latin typeface="Arial" charset="0"/>
          <a:cs typeface="Arial" charset="0"/>
          <a:sym typeface="Arial" charset="0"/>
        </a:defRPr>
      </a:lvl8pPr>
      <a:lvl9pPr marL="1828800" algn="l" rtl="0" eaLnBrk="0" fontAlgn="base" hangingPunct="0">
        <a:spcBef>
          <a:spcPct val="0"/>
        </a:spcBef>
        <a:spcAft>
          <a:spcPct val="0"/>
        </a:spcAft>
        <a:defRPr sz="1400">
          <a:solidFill>
            <a:srgbClr val="000000"/>
          </a:solidFill>
          <a:latin typeface="Arial" charset="0"/>
          <a:cs typeface="Arial" charset="0"/>
          <a:sym typeface="Arial" charset="0"/>
        </a:defRPr>
      </a:lvl9pPr>
    </p:titleStyle>
    <p:bodyStyle>
      <a:defPPr marR="0" lvl="0" algn="l" rtl="0">
        <a:lnSpc>
          <a:spcPct val="100000"/>
        </a:lnSpc>
        <a:spcBef>
          <a:spcPts val="0"/>
        </a:spcBef>
        <a:spcAft>
          <a:spcPts val="0"/>
        </a:spcAft>
      </a:defPPr>
      <a:lvl1pPr marL="342900" indent="-342900" algn="l" rtl="0" eaLnBrk="0" fontAlgn="base" hangingPunct="0">
        <a:spcBef>
          <a:spcPct val="0"/>
        </a:spcBef>
        <a:spcAft>
          <a:spcPct val="0"/>
        </a:spcAft>
        <a:defRPr sz="1400">
          <a:solidFill>
            <a:srgbClr val="000000"/>
          </a:solidFill>
          <a:latin typeface="Arial"/>
          <a:ea typeface="Arial"/>
          <a:cs typeface="Arial"/>
          <a:sym typeface="Arial" charset="0"/>
        </a:defRPr>
      </a:lvl1pPr>
      <a:lvl2pPr marL="742950" lvl="1" indent="-285750" algn="l" rtl="0" eaLnBrk="0" fontAlgn="base" hangingPunct="0">
        <a:spcBef>
          <a:spcPct val="0"/>
        </a:spcBef>
        <a:spcAft>
          <a:spcPct val="0"/>
        </a:spcAft>
        <a:defRPr sz="1400">
          <a:solidFill>
            <a:srgbClr val="000000"/>
          </a:solidFill>
          <a:latin typeface="Arial"/>
          <a:ea typeface="Arial"/>
          <a:cs typeface="Arial"/>
          <a:sym typeface="Arial" charset="0"/>
        </a:defRPr>
      </a:lvl2pPr>
      <a:lvl3pPr marL="1143000" lvl="2" indent="-228600" algn="l" rtl="0" eaLnBrk="0" fontAlgn="base" hangingPunct="0">
        <a:spcBef>
          <a:spcPct val="0"/>
        </a:spcBef>
        <a:spcAft>
          <a:spcPct val="0"/>
        </a:spcAft>
        <a:defRPr sz="1400">
          <a:solidFill>
            <a:srgbClr val="000000"/>
          </a:solidFill>
          <a:latin typeface="Arial"/>
          <a:ea typeface="Arial"/>
          <a:cs typeface="Arial"/>
          <a:sym typeface="Arial" charset="0"/>
        </a:defRPr>
      </a:lvl3pPr>
      <a:lvl4pPr marL="1600200" lvl="3" indent="-228600" algn="l" rtl="0" eaLnBrk="0" fontAlgn="base" hangingPunct="0">
        <a:spcBef>
          <a:spcPct val="0"/>
        </a:spcBef>
        <a:spcAft>
          <a:spcPct val="0"/>
        </a:spcAft>
        <a:defRPr sz="1400">
          <a:solidFill>
            <a:srgbClr val="000000"/>
          </a:solidFill>
          <a:latin typeface="Arial"/>
          <a:ea typeface="Arial"/>
          <a:cs typeface="Arial"/>
          <a:sym typeface="Arial" charset="0"/>
        </a:defRPr>
      </a:lvl4pPr>
      <a:lvl5pPr marL="2057400" lvl="4" indent="-228600" algn="l" rtl="0" eaLnBrk="0" fontAlgn="base" hangingPunct="0">
        <a:spcBef>
          <a:spcPct val="0"/>
        </a:spcBef>
        <a:spcAft>
          <a:spcPct val="0"/>
        </a:spcAft>
        <a:defRPr sz="1400">
          <a:solidFill>
            <a:srgbClr val="000000"/>
          </a:solidFill>
          <a:latin typeface="Arial"/>
          <a:ea typeface="Arial"/>
          <a:cs typeface="Arial"/>
          <a:sym typeface="Arial"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81000">
              <a:srgbClr val="EEEEEE"/>
            </a:gs>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711200"/>
          </a:xfrm>
          <a:prstGeom prst="rect">
            <a:avLst/>
          </a:prstGeom>
          <a:noFill/>
          <a:ln w="9525">
            <a:noFill/>
            <a:miter lim="800000"/>
            <a:headEnd/>
            <a:tailEnd/>
          </a:ln>
        </p:spPr>
        <p:txBody>
          <a:bodyPr vert="horz" wrap="square" lIns="121899" tIns="60949" rIns="121899" bIns="60949"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138238"/>
            <a:ext cx="8229600" cy="4987925"/>
          </a:xfrm>
          <a:prstGeom prst="rect">
            <a:avLst/>
          </a:prstGeom>
          <a:noFill/>
          <a:ln w="9525">
            <a:noFill/>
            <a:miter lim="800000"/>
            <a:headEnd/>
            <a:tailEnd/>
          </a:ln>
        </p:spPr>
        <p:txBody>
          <a:bodyPr vert="horz" wrap="square" lIns="121899" tIns="60949" rIns="121899" bIns="6094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121899" tIns="60949" rIns="121899" bIns="60949" rtlCol="0" anchor="ctr"/>
          <a:lstStyle>
            <a:lvl1pPr algn="l" fontAlgn="auto">
              <a:spcBef>
                <a:spcPts val="0"/>
              </a:spcBef>
              <a:spcAft>
                <a:spcPts val="0"/>
              </a:spcAft>
              <a:defRPr sz="1600" smtClean="0">
                <a:solidFill>
                  <a:prstClr val="black">
                    <a:tint val="75000"/>
                  </a:prstClr>
                </a:solidFill>
                <a:latin typeface="+mn-lt"/>
                <a:cs typeface="+mn-cs"/>
              </a:defRPr>
            </a:lvl1pPr>
          </a:lstStyle>
          <a:p>
            <a:pPr>
              <a:defRPr/>
            </a:pPr>
            <a:fld id="{C43344DB-68D5-4A37-8585-8AB69A38625C}" type="datetimeFigureOut">
              <a:rPr lang="en-US"/>
              <a:pPr>
                <a:defRPr/>
              </a:pPr>
              <a:t>13/08/17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121899" tIns="60949" rIns="121899" bIns="60949" rtlCol="0" anchor="ctr"/>
          <a:lstStyle>
            <a:lvl1pPr algn="ctr" fontAlgn="auto">
              <a:spcBef>
                <a:spcPts val="0"/>
              </a:spcBef>
              <a:spcAft>
                <a:spcPts val="0"/>
              </a:spcAft>
              <a:defRPr sz="16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121899" tIns="60949" rIns="121899" bIns="60949" rtlCol="0" anchor="ctr"/>
          <a:lstStyle>
            <a:lvl1pPr algn="r" fontAlgn="auto">
              <a:spcBef>
                <a:spcPts val="0"/>
              </a:spcBef>
              <a:spcAft>
                <a:spcPts val="0"/>
              </a:spcAft>
              <a:defRPr sz="1600" smtClean="0">
                <a:solidFill>
                  <a:prstClr val="black">
                    <a:tint val="75000"/>
                  </a:prstClr>
                </a:solidFill>
                <a:latin typeface="+mn-lt"/>
                <a:cs typeface="+mn-cs"/>
              </a:defRPr>
            </a:lvl1pPr>
          </a:lstStyle>
          <a:p>
            <a:pPr>
              <a:defRPr/>
            </a:pPr>
            <a:fld id="{BE2CDAA1-0903-489A-AA9C-25BA3AA749D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72"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73" r:id="rId13"/>
  </p:sldLayoutIdLst>
  <p:txStyles>
    <p:titleStyle>
      <a:lvl1pPr algn="l" defTabSz="1217613" rtl="0" fontAlgn="base">
        <a:spcBef>
          <a:spcPct val="0"/>
        </a:spcBef>
        <a:spcAft>
          <a:spcPct val="0"/>
        </a:spcAft>
        <a:defRPr sz="3600" kern="1200">
          <a:solidFill>
            <a:schemeClr val="tx1"/>
          </a:solidFill>
          <a:latin typeface="+mj-lt"/>
          <a:ea typeface="+mj-ea"/>
          <a:cs typeface="+mj-cs"/>
        </a:defRPr>
      </a:lvl1pPr>
      <a:lvl2pPr algn="l" defTabSz="1217613" rtl="0" fontAlgn="base">
        <a:spcBef>
          <a:spcPct val="0"/>
        </a:spcBef>
        <a:spcAft>
          <a:spcPct val="0"/>
        </a:spcAft>
        <a:defRPr sz="3600">
          <a:solidFill>
            <a:schemeClr val="tx1"/>
          </a:solidFill>
          <a:latin typeface="Calibri" pitchFamily="34" charset="0"/>
        </a:defRPr>
      </a:lvl2pPr>
      <a:lvl3pPr algn="l" defTabSz="1217613" rtl="0" fontAlgn="base">
        <a:spcBef>
          <a:spcPct val="0"/>
        </a:spcBef>
        <a:spcAft>
          <a:spcPct val="0"/>
        </a:spcAft>
        <a:defRPr sz="3600">
          <a:solidFill>
            <a:schemeClr val="tx1"/>
          </a:solidFill>
          <a:latin typeface="Calibri" pitchFamily="34" charset="0"/>
        </a:defRPr>
      </a:lvl3pPr>
      <a:lvl4pPr algn="l" defTabSz="1217613" rtl="0" fontAlgn="base">
        <a:spcBef>
          <a:spcPct val="0"/>
        </a:spcBef>
        <a:spcAft>
          <a:spcPct val="0"/>
        </a:spcAft>
        <a:defRPr sz="3600">
          <a:solidFill>
            <a:schemeClr val="tx1"/>
          </a:solidFill>
          <a:latin typeface="Calibri" pitchFamily="34" charset="0"/>
        </a:defRPr>
      </a:lvl4pPr>
      <a:lvl5pPr algn="l" defTabSz="1217613" rtl="0" fontAlgn="base">
        <a:spcBef>
          <a:spcPct val="0"/>
        </a:spcBef>
        <a:spcAft>
          <a:spcPct val="0"/>
        </a:spcAft>
        <a:defRPr sz="3600">
          <a:solidFill>
            <a:schemeClr val="tx1"/>
          </a:solidFill>
          <a:latin typeface="Calibri" pitchFamily="34" charset="0"/>
        </a:defRPr>
      </a:lvl5pPr>
      <a:lvl6pPr marL="457200" algn="l" defTabSz="1217613" rtl="0" fontAlgn="base">
        <a:spcBef>
          <a:spcPct val="0"/>
        </a:spcBef>
        <a:spcAft>
          <a:spcPct val="0"/>
        </a:spcAft>
        <a:defRPr sz="3600">
          <a:solidFill>
            <a:schemeClr val="tx1"/>
          </a:solidFill>
          <a:latin typeface="Calibri" pitchFamily="34" charset="0"/>
        </a:defRPr>
      </a:lvl6pPr>
      <a:lvl7pPr marL="914400" algn="l" defTabSz="1217613" rtl="0" fontAlgn="base">
        <a:spcBef>
          <a:spcPct val="0"/>
        </a:spcBef>
        <a:spcAft>
          <a:spcPct val="0"/>
        </a:spcAft>
        <a:defRPr sz="3600">
          <a:solidFill>
            <a:schemeClr val="tx1"/>
          </a:solidFill>
          <a:latin typeface="Calibri" pitchFamily="34" charset="0"/>
        </a:defRPr>
      </a:lvl7pPr>
      <a:lvl8pPr marL="1371600" algn="l" defTabSz="1217613" rtl="0" fontAlgn="base">
        <a:spcBef>
          <a:spcPct val="0"/>
        </a:spcBef>
        <a:spcAft>
          <a:spcPct val="0"/>
        </a:spcAft>
        <a:defRPr sz="3600">
          <a:solidFill>
            <a:schemeClr val="tx1"/>
          </a:solidFill>
          <a:latin typeface="Calibri" pitchFamily="34" charset="0"/>
        </a:defRPr>
      </a:lvl8pPr>
      <a:lvl9pPr marL="1828800" algn="l" defTabSz="1217613" rtl="0" fontAlgn="base">
        <a:spcBef>
          <a:spcPct val="0"/>
        </a:spcBef>
        <a:spcAft>
          <a:spcPct val="0"/>
        </a:spcAft>
        <a:defRPr sz="3600">
          <a:solidFill>
            <a:schemeClr val="tx1"/>
          </a:solidFill>
          <a:latin typeface="Calibri" pitchFamily="34" charset="0"/>
        </a:defRPr>
      </a:lvl9pPr>
    </p:titleStyle>
    <p:bodyStyle>
      <a:lvl1pPr marL="455613" indent="-455613" algn="l" defTabSz="1217613" rtl="0" fontAlgn="base">
        <a:spcBef>
          <a:spcPct val="20000"/>
        </a:spcBef>
        <a:spcAft>
          <a:spcPct val="0"/>
        </a:spcAft>
        <a:buFont typeface="Arial" charset="0"/>
        <a:buChar char="•"/>
        <a:defRPr sz="3600" kern="1200">
          <a:solidFill>
            <a:schemeClr val="tx1"/>
          </a:solidFill>
          <a:latin typeface="+mj-lt"/>
          <a:ea typeface="+mn-ea"/>
          <a:cs typeface="+mn-cs"/>
        </a:defRPr>
      </a:lvl1pPr>
      <a:lvl2pPr marL="989013" indent="-379413" algn="l" defTabSz="1217613" rtl="0" fontAlgn="base">
        <a:spcBef>
          <a:spcPct val="20000"/>
        </a:spcBef>
        <a:spcAft>
          <a:spcPct val="0"/>
        </a:spcAft>
        <a:buFont typeface="Arial" charset="0"/>
        <a:buChar char="–"/>
        <a:defRPr sz="3200" kern="1200">
          <a:solidFill>
            <a:schemeClr val="tx1"/>
          </a:solidFill>
          <a:latin typeface="+mj-lt"/>
          <a:ea typeface="+mn-ea"/>
          <a:cs typeface="+mn-cs"/>
        </a:defRPr>
      </a:lvl2pPr>
      <a:lvl3pPr marL="1522413" indent="-303213" algn="l" defTabSz="1217613" rtl="0" fontAlgn="base">
        <a:spcBef>
          <a:spcPct val="20000"/>
        </a:spcBef>
        <a:spcAft>
          <a:spcPct val="0"/>
        </a:spcAft>
        <a:buFont typeface="Arial" charset="0"/>
        <a:buChar char="•"/>
        <a:defRPr sz="2400" kern="1200">
          <a:solidFill>
            <a:schemeClr val="tx1"/>
          </a:solidFill>
          <a:latin typeface="+mj-lt"/>
          <a:ea typeface="+mn-ea"/>
          <a:cs typeface="+mn-cs"/>
        </a:defRPr>
      </a:lvl3pPr>
      <a:lvl4pPr marL="2132013" indent="-303213" algn="l" defTabSz="1217613" rtl="0" fontAlgn="base">
        <a:spcBef>
          <a:spcPct val="20000"/>
        </a:spcBef>
        <a:spcAft>
          <a:spcPct val="0"/>
        </a:spcAft>
        <a:buFont typeface="Arial" charset="0"/>
        <a:buChar char="–"/>
        <a:defRPr sz="2000" kern="1200">
          <a:solidFill>
            <a:schemeClr val="tx1"/>
          </a:solidFill>
          <a:latin typeface="+mj-lt"/>
          <a:ea typeface="+mn-ea"/>
          <a:cs typeface="+mn-cs"/>
        </a:defRPr>
      </a:lvl4pPr>
      <a:lvl5pPr marL="2741613" indent="-303213" algn="l" defTabSz="1217613" rtl="0" fontAlgn="base">
        <a:spcBef>
          <a:spcPct val="20000"/>
        </a:spcBef>
        <a:spcAft>
          <a:spcPct val="0"/>
        </a:spcAft>
        <a:buFont typeface="Arial" charset="0"/>
        <a:buChar char="»"/>
        <a:defRPr sz="2000" kern="1200">
          <a:solidFill>
            <a:schemeClr val="tx1"/>
          </a:solidFill>
          <a:latin typeface="+mj-lt"/>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a:gsLst>
            <a:gs pos="81000">
              <a:srgbClr val="EEEEEE"/>
            </a:gs>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711200"/>
          </a:xfrm>
          <a:prstGeom prst="rect">
            <a:avLst/>
          </a:prstGeom>
          <a:noFill/>
          <a:ln w="9525">
            <a:noFill/>
            <a:miter lim="800000"/>
            <a:headEnd/>
            <a:tailEnd/>
          </a:ln>
        </p:spPr>
        <p:txBody>
          <a:bodyPr vert="horz" wrap="square" lIns="121899" tIns="60949" rIns="121899" bIns="60949" numCol="1" anchor="ctr" anchorCtr="0" compatLnSpc="1">
            <a:prstTxWarp prst="textNoShape">
              <a:avLst/>
            </a:prstTxWarp>
          </a:bodyPr>
          <a:lstStyle/>
          <a:p>
            <a:pPr lvl="0"/>
            <a:r>
              <a:rPr lang="en-US" smtClean="0"/>
              <a:t>Click to edit Master title style</a:t>
            </a:r>
          </a:p>
        </p:txBody>
      </p:sp>
      <p:sp>
        <p:nvSpPr>
          <p:cNvPr id="3075" name="Text Placeholder 2"/>
          <p:cNvSpPr>
            <a:spLocks noGrp="1"/>
          </p:cNvSpPr>
          <p:nvPr>
            <p:ph type="body" idx="1"/>
          </p:nvPr>
        </p:nvSpPr>
        <p:spPr bwMode="auto">
          <a:xfrm>
            <a:off x="457200" y="1138238"/>
            <a:ext cx="8229600" cy="4987925"/>
          </a:xfrm>
          <a:prstGeom prst="rect">
            <a:avLst/>
          </a:prstGeom>
          <a:noFill/>
          <a:ln w="9525">
            <a:noFill/>
            <a:miter lim="800000"/>
            <a:headEnd/>
            <a:tailEnd/>
          </a:ln>
        </p:spPr>
        <p:txBody>
          <a:bodyPr vert="horz" wrap="square" lIns="121899" tIns="60949" rIns="121899" bIns="6094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121899" tIns="60949" rIns="121899" bIns="60949" rtlCol="0" anchor="ctr"/>
          <a:lstStyle>
            <a:lvl1pPr algn="l" fontAlgn="auto">
              <a:spcBef>
                <a:spcPts val="0"/>
              </a:spcBef>
              <a:spcAft>
                <a:spcPts val="0"/>
              </a:spcAft>
              <a:defRPr sz="1600" smtClean="0">
                <a:solidFill>
                  <a:prstClr val="black">
                    <a:tint val="75000"/>
                  </a:prstClr>
                </a:solidFill>
                <a:latin typeface="+mn-lt"/>
                <a:cs typeface="+mn-cs"/>
              </a:defRPr>
            </a:lvl1pPr>
          </a:lstStyle>
          <a:p>
            <a:pPr>
              <a:defRPr/>
            </a:pPr>
            <a:fld id="{C64A6D1B-622F-456E-9772-A19DEE395DCB}" type="datetimeFigureOut">
              <a:rPr lang="en-US"/>
              <a:pPr>
                <a:defRPr/>
              </a:pPr>
              <a:t>13/08/17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121899" tIns="60949" rIns="121899" bIns="60949" rtlCol="0" anchor="ctr"/>
          <a:lstStyle>
            <a:lvl1pPr algn="ctr" fontAlgn="auto">
              <a:spcBef>
                <a:spcPts val="0"/>
              </a:spcBef>
              <a:spcAft>
                <a:spcPts val="0"/>
              </a:spcAft>
              <a:defRPr sz="16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121899" tIns="60949" rIns="121899" bIns="60949" rtlCol="0" anchor="ctr"/>
          <a:lstStyle>
            <a:lvl1pPr algn="r" fontAlgn="auto">
              <a:spcBef>
                <a:spcPts val="0"/>
              </a:spcBef>
              <a:spcAft>
                <a:spcPts val="0"/>
              </a:spcAft>
              <a:defRPr sz="1600" smtClean="0">
                <a:solidFill>
                  <a:prstClr val="black">
                    <a:tint val="75000"/>
                  </a:prstClr>
                </a:solidFill>
                <a:latin typeface="+mn-lt"/>
                <a:cs typeface="+mn-cs"/>
              </a:defRPr>
            </a:lvl1pPr>
          </a:lstStyle>
          <a:p>
            <a:pPr>
              <a:defRPr/>
            </a:pPr>
            <a:fld id="{FF7F4501-C5FD-4FAE-9867-4F65A0C699B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74"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75" r:id="rId13"/>
  </p:sldLayoutIdLst>
  <p:txStyles>
    <p:titleStyle>
      <a:lvl1pPr algn="l" defTabSz="1217613" rtl="0" fontAlgn="base">
        <a:spcBef>
          <a:spcPct val="0"/>
        </a:spcBef>
        <a:spcAft>
          <a:spcPct val="0"/>
        </a:spcAft>
        <a:defRPr sz="3600" kern="1200">
          <a:solidFill>
            <a:schemeClr val="tx1"/>
          </a:solidFill>
          <a:latin typeface="+mj-lt"/>
          <a:ea typeface="+mj-ea"/>
          <a:cs typeface="+mj-cs"/>
        </a:defRPr>
      </a:lvl1pPr>
      <a:lvl2pPr algn="l" defTabSz="1217613" rtl="0" fontAlgn="base">
        <a:spcBef>
          <a:spcPct val="0"/>
        </a:spcBef>
        <a:spcAft>
          <a:spcPct val="0"/>
        </a:spcAft>
        <a:defRPr sz="3600">
          <a:solidFill>
            <a:schemeClr val="tx1"/>
          </a:solidFill>
          <a:latin typeface="Calibri" pitchFamily="34" charset="0"/>
        </a:defRPr>
      </a:lvl2pPr>
      <a:lvl3pPr algn="l" defTabSz="1217613" rtl="0" fontAlgn="base">
        <a:spcBef>
          <a:spcPct val="0"/>
        </a:spcBef>
        <a:spcAft>
          <a:spcPct val="0"/>
        </a:spcAft>
        <a:defRPr sz="3600">
          <a:solidFill>
            <a:schemeClr val="tx1"/>
          </a:solidFill>
          <a:latin typeface="Calibri" pitchFamily="34" charset="0"/>
        </a:defRPr>
      </a:lvl3pPr>
      <a:lvl4pPr algn="l" defTabSz="1217613" rtl="0" fontAlgn="base">
        <a:spcBef>
          <a:spcPct val="0"/>
        </a:spcBef>
        <a:spcAft>
          <a:spcPct val="0"/>
        </a:spcAft>
        <a:defRPr sz="3600">
          <a:solidFill>
            <a:schemeClr val="tx1"/>
          </a:solidFill>
          <a:latin typeface="Calibri" pitchFamily="34" charset="0"/>
        </a:defRPr>
      </a:lvl4pPr>
      <a:lvl5pPr algn="l" defTabSz="1217613" rtl="0" fontAlgn="base">
        <a:spcBef>
          <a:spcPct val="0"/>
        </a:spcBef>
        <a:spcAft>
          <a:spcPct val="0"/>
        </a:spcAft>
        <a:defRPr sz="3600">
          <a:solidFill>
            <a:schemeClr val="tx1"/>
          </a:solidFill>
          <a:latin typeface="Calibri" pitchFamily="34" charset="0"/>
        </a:defRPr>
      </a:lvl5pPr>
      <a:lvl6pPr marL="457200" algn="l" defTabSz="1217613" rtl="0" fontAlgn="base">
        <a:spcBef>
          <a:spcPct val="0"/>
        </a:spcBef>
        <a:spcAft>
          <a:spcPct val="0"/>
        </a:spcAft>
        <a:defRPr sz="3600">
          <a:solidFill>
            <a:schemeClr val="tx1"/>
          </a:solidFill>
          <a:latin typeface="Calibri" pitchFamily="34" charset="0"/>
        </a:defRPr>
      </a:lvl6pPr>
      <a:lvl7pPr marL="914400" algn="l" defTabSz="1217613" rtl="0" fontAlgn="base">
        <a:spcBef>
          <a:spcPct val="0"/>
        </a:spcBef>
        <a:spcAft>
          <a:spcPct val="0"/>
        </a:spcAft>
        <a:defRPr sz="3600">
          <a:solidFill>
            <a:schemeClr val="tx1"/>
          </a:solidFill>
          <a:latin typeface="Calibri" pitchFamily="34" charset="0"/>
        </a:defRPr>
      </a:lvl7pPr>
      <a:lvl8pPr marL="1371600" algn="l" defTabSz="1217613" rtl="0" fontAlgn="base">
        <a:spcBef>
          <a:spcPct val="0"/>
        </a:spcBef>
        <a:spcAft>
          <a:spcPct val="0"/>
        </a:spcAft>
        <a:defRPr sz="3600">
          <a:solidFill>
            <a:schemeClr val="tx1"/>
          </a:solidFill>
          <a:latin typeface="Calibri" pitchFamily="34" charset="0"/>
        </a:defRPr>
      </a:lvl8pPr>
      <a:lvl9pPr marL="1828800" algn="l" defTabSz="1217613" rtl="0" fontAlgn="base">
        <a:spcBef>
          <a:spcPct val="0"/>
        </a:spcBef>
        <a:spcAft>
          <a:spcPct val="0"/>
        </a:spcAft>
        <a:defRPr sz="3600">
          <a:solidFill>
            <a:schemeClr val="tx1"/>
          </a:solidFill>
          <a:latin typeface="Calibri" pitchFamily="34" charset="0"/>
        </a:defRPr>
      </a:lvl9pPr>
    </p:titleStyle>
    <p:bodyStyle>
      <a:lvl1pPr marL="455613" indent="-455613" algn="l" defTabSz="1217613" rtl="0" fontAlgn="base">
        <a:spcBef>
          <a:spcPct val="20000"/>
        </a:spcBef>
        <a:spcAft>
          <a:spcPct val="0"/>
        </a:spcAft>
        <a:buFont typeface="Arial" charset="0"/>
        <a:buChar char="•"/>
        <a:defRPr sz="3600" kern="1200">
          <a:solidFill>
            <a:schemeClr val="tx1"/>
          </a:solidFill>
          <a:latin typeface="+mj-lt"/>
          <a:ea typeface="+mn-ea"/>
          <a:cs typeface="+mn-cs"/>
        </a:defRPr>
      </a:lvl1pPr>
      <a:lvl2pPr marL="989013" indent="-379413" algn="l" defTabSz="1217613" rtl="0" fontAlgn="base">
        <a:spcBef>
          <a:spcPct val="20000"/>
        </a:spcBef>
        <a:spcAft>
          <a:spcPct val="0"/>
        </a:spcAft>
        <a:buFont typeface="Arial" charset="0"/>
        <a:buChar char="–"/>
        <a:defRPr sz="3200" kern="1200">
          <a:solidFill>
            <a:schemeClr val="tx1"/>
          </a:solidFill>
          <a:latin typeface="+mj-lt"/>
          <a:ea typeface="+mn-ea"/>
          <a:cs typeface="+mn-cs"/>
        </a:defRPr>
      </a:lvl2pPr>
      <a:lvl3pPr marL="1522413" indent="-303213" algn="l" defTabSz="1217613" rtl="0" fontAlgn="base">
        <a:spcBef>
          <a:spcPct val="20000"/>
        </a:spcBef>
        <a:spcAft>
          <a:spcPct val="0"/>
        </a:spcAft>
        <a:buFont typeface="Arial" charset="0"/>
        <a:buChar char="•"/>
        <a:defRPr sz="2400" kern="1200">
          <a:solidFill>
            <a:schemeClr val="tx1"/>
          </a:solidFill>
          <a:latin typeface="+mj-lt"/>
          <a:ea typeface="+mn-ea"/>
          <a:cs typeface="+mn-cs"/>
        </a:defRPr>
      </a:lvl3pPr>
      <a:lvl4pPr marL="2132013" indent="-303213" algn="l" defTabSz="1217613" rtl="0" fontAlgn="base">
        <a:spcBef>
          <a:spcPct val="20000"/>
        </a:spcBef>
        <a:spcAft>
          <a:spcPct val="0"/>
        </a:spcAft>
        <a:buFont typeface="Arial" charset="0"/>
        <a:buChar char="–"/>
        <a:defRPr sz="2000" kern="1200">
          <a:solidFill>
            <a:schemeClr val="tx1"/>
          </a:solidFill>
          <a:latin typeface="+mj-lt"/>
          <a:ea typeface="+mn-ea"/>
          <a:cs typeface="+mn-cs"/>
        </a:defRPr>
      </a:lvl4pPr>
      <a:lvl5pPr marL="2741613" indent="-303213" algn="l" defTabSz="1217613" rtl="0" fontAlgn="base">
        <a:spcBef>
          <a:spcPct val="20000"/>
        </a:spcBef>
        <a:spcAft>
          <a:spcPct val="0"/>
        </a:spcAft>
        <a:buFont typeface="Arial" charset="0"/>
        <a:buChar char="»"/>
        <a:defRPr sz="2000" kern="1200">
          <a:solidFill>
            <a:schemeClr val="tx1"/>
          </a:solidFill>
          <a:latin typeface="+mj-lt"/>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a:gsLst>
            <a:gs pos="81000">
              <a:srgbClr val="EEEEEE"/>
            </a:gs>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74638"/>
            <a:ext cx="8229600" cy="711200"/>
          </a:xfrm>
          <a:prstGeom prst="rect">
            <a:avLst/>
          </a:prstGeom>
          <a:noFill/>
          <a:ln w="9525">
            <a:noFill/>
            <a:miter lim="800000"/>
            <a:headEnd/>
            <a:tailEnd/>
          </a:ln>
        </p:spPr>
        <p:txBody>
          <a:bodyPr vert="horz" wrap="square" lIns="121899" tIns="60949" rIns="121899" bIns="60949" numCol="1" anchor="ctr" anchorCtr="0" compatLnSpc="1">
            <a:prstTxWarp prst="textNoShape">
              <a:avLst/>
            </a:prstTxWarp>
          </a:bodyPr>
          <a:lstStyle/>
          <a:p>
            <a:pPr lvl="0"/>
            <a:r>
              <a:rPr lang="en-US" smtClean="0"/>
              <a:t>Click to edit Master title style</a:t>
            </a:r>
          </a:p>
        </p:txBody>
      </p:sp>
      <p:sp>
        <p:nvSpPr>
          <p:cNvPr id="4099" name="Text Placeholder 2"/>
          <p:cNvSpPr>
            <a:spLocks noGrp="1"/>
          </p:cNvSpPr>
          <p:nvPr>
            <p:ph type="body" idx="1"/>
          </p:nvPr>
        </p:nvSpPr>
        <p:spPr bwMode="auto">
          <a:xfrm>
            <a:off x="457200" y="1138238"/>
            <a:ext cx="8229600" cy="4987925"/>
          </a:xfrm>
          <a:prstGeom prst="rect">
            <a:avLst/>
          </a:prstGeom>
          <a:noFill/>
          <a:ln w="9525">
            <a:noFill/>
            <a:miter lim="800000"/>
            <a:headEnd/>
            <a:tailEnd/>
          </a:ln>
        </p:spPr>
        <p:txBody>
          <a:bodyPr vert="horz" wrap="square" lIns="121899" tIns="60949" rIns="121899" bIns="6094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121899" tIns="60949" rIns="121899" bIns="60949" rtlCol="0" anchor="ctr"/>
          <a:lstStyle>
            <a:lvl1pPr algn="l" fontAlgn="auto">
              <a:spcBef>
                <a:spcPts val="0"/>
              </a:spcBef>
              <a:spcAft>
                <a:spcPts val="0"/>
              </a:spcAft>
              <a:defRPr sz="1600" smtClean="0">
                <a:solidFill>
                  <a:prstClr val="black">
                    <a:tint val="75000"/>
                  </a:prstClr>
                </a:solidFill>
                <a:latin typeface="+mn-lt"/>
                <a:cs typeface="+mn-cs"/>
              </a:defRPr>
            </a:lvl1pPr>
          </a:lstStyle>
          <a:p>
            <a:pPr>
              <a:defRPr/>
            </a:pPr>
            <a:fld id="{20634AE5-B0CA-4AA0-8D56-A36EA25709B2}" type="datetimeFigureOut">
              <a:rPr lang="en-US"/>
              <a:pPr>
                <a:defRPr/>
              </a:pPr>
              <a:t>13/08/17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121899" tIns="60949" rIns="121899" bIns="60949" rtlCol="0" anchor="ctr"/>
          <a:lstStyle>
            <a:lvl1pPr algn="ctr" fontAlgn="auto">
              <a:spcBef>
                <a:spcPts val="0"/>
              </a:spcBef>
              <a:spcAft>
                <a:spcPts val="0"/>
              </a:spcAft>
              <a:defRPr sz="16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121899" tIns="60949" rIns="121899" bIns="60949" rtlCol="0" anchor="ctr"/>
          <a:lstStyle>
            <a:lvl1pPr algn="r" fontAlgn="auto">
              <a:spcBef>
                <a:spcPts val="0"/>
              </a:spcBef>
              <a:spcAft>
                <a:spcPts val="0"/>
              </a:spcAft>
              <a:defRPr sz="1600" smtClean="0">
                <a:solidFill>
                  <a:prstClr val="black">
                    <a:tint val="75000"/>
                  </a:prstClr>
                </a:solidFill>
                <a:latin typeface="+mn-lt"/>
                <a:cs typeface="+mn-cs"/>
              </a:defRPr>
            </a:lvl1pPr>
          </a:lstStyle>
          <a:p>
            <a:pPr>
              <a:defRPr/>
            </a:pPr>
            <a:fld id="{A99EC593-5F4B-477F-B1FC-3D2EC216DEA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76"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77" r:id="rId13"/>
  </p:sldLayoutIdLst>
  <p:txStyles>
    <p:titleStyle>
      <a:lvl1pPr algn="l" defTabSz="1217613" rtl="0" fontAlgn="base">
        <a:spcBef>
          <a:spcPct val="0"/>
        </a:spcBef>
        <a:spcAft>
          <a:spcPct val="0"/>
        </a:spcAft>
        <a:defRPr sz="3600" kern="1200">
          <a:solidFill>
            <a:schemeClr val="tx1"/>
          </a:solidFill>
          <a:latin typeface="+mj-lt"/>
          <a:ea typeface="+mj-ea"/>
          <a:cs typeface="+mj-cs"/>
        </a:defRPr>
      </a:lvl1pPr>
      <a:lvl2pPr algn="l" defTabSz="1217613" rtl="0" fontAlgn="base">
        <a:spcBef>
          <a:spcPct val="0"/>
        </a:spcBef>
        <a:spcAft>
          <a:spcPct val="0"/>
        </a:spcAft>
        <a:defRPr sz="3600">
          <a:solidFill>
            <a:schemeClr val="tx1"/>
          </a:solidFill>
          <a:latin typeface="Calibri" pitchFamily="34" charset="0"/>
        </a:defRPr>
      </a:lvl2pPr>
      <a:lvl3pPr algn="l" defTabSz="1217613" rtl="0" fontAlgn="base">
        <a:spcBef>
          <a:spcPct val="0"/>
        </a:spcBef>
        <a:spcAft>
          <a:spcPct val="0"/>
        </a:spcAft>
        <a:defRPr sz="3600">
          <a:solidFill>
            <a:schemeClr val="tx1"/>
          </a:solidFill>
          <a:latin typeface="Calibri" pitchFamily="34" charset="0"/>
        </a:defRPr>
      </a:lvl3pPr>
      <a:lvl4pPr algn="l" defTabSz="1217613" rtl="0" fontAlgn="base">
        <a:spcBef>
          <a:spcPct val="0"/>
        </a:spcBef>
        <a:spcAft>
          <a:spcPct val="0"/>
        </a:spcAft>
        <a:defRPr sz="3600">
          <a:solidFill>
            <a:schemeClr val="tx1"/>
          </a:solidFill>
          <a:latin typeface="Calibri" pitchFamily="34" charset="0"/>
        </a:defRPr>
      </a:lvl4pPr>
      <a:lvl5pPr algn="l" defTabSz="1217613" rtl="0" fontAlgn="base">
        <a:spcBef>
          <a:spcPct val="0"/>
        </a:spcBef>
        <a:spcAft>
          <a:spcPct val="0"/>
        </a:spcAft>
        <a:defRPr sz="3600">
          <a:solidFill>
            <a:schemeClr val="tx1"/>
          </a:solidFill>
          <a:latin typeface="Calibri" pitchFamily="34" charset="0"/>
        </a:defRPr>
      </a:lvl5pPr>
      <a:lvl6pPr marL="457200" algn="l" defTabSz="1217613" rtl="0" fontAlgn="base">
        <a:spcBef>
          <a:spcPct val="0"/>
        </a:spcBef>
        <a:spcAft>
          <a:spcPct val="0"/>
        </a:spcAft>
        <a:defRPr sz="3600">
          <a:solidFill>
            <a:schemeClr val="tx1"/>
          </a:solidFill>
          <a:latin typeface="Calibri" pitchFamily="34" charset="0"/>
        </a:defRPr>
      </a:lvl6pPr>
      <a:lvl7pPr marL="914400" algn="l" defTabSz="1217613" rtl="0" fontAlgn="base">
        <a:spcBef>
          <a:spcPct val="0"/>
        </a:spcBef>
        <a:spcAft>
          <a:spcPct val="0"/>
        </a:spcAft>
        <a:defRPr sz="3600">
          <a:solidFill>
            <a:schemeClr val="tx1"/>
          </a:solidFill>
          <a:latin typeface="Calibri" pitchFamily="34" charset="0"/>
        </a:defRPr>
      </a:lvl7pPr>
      <a:lvl8pPr marL="1371600" algn="l" defTabSz="1217613" rtl="0" fontAlgn="base">
        <a:spcBef>
          <a:spcPct val="0"/>
        </a:spcBef>
        <a:spcAft>
          <a:spcPct val="0"/>
        </a:spcAft>
        <a:defRPr sz="3600">
          <a:solidFill>
            <a:schemeClr val="tx1"/>
          </a:solidFill>
          <a:latin typeface="Calibri" pitchFamily="34" charset="0"/>
        </a:defRPr>
      </a:lvl8pPr>
      <a:lvl9pPr marL="1828800" algn="l" defTabSz="1217613" rtl="0" fontAlgn="base">
        <a:spcBef>
          <a:spcPct val="0"/>
        </a:spcBef>
        <a:spcAft>
          <a:spcPct val="0"/>
        </a:spcAft>
        <a:defRPr sz="3600">
          <a:solidFill>
            <a:schemeClr val="tx1"/>
          </a:solidFill>
          <a:latin typeface="Calibri" pitchFamily="34" charset="0"/>
        </a:defRPr>
      </a:lvl9pPr>
    </p:titleStyle>
    <p:bodyStyle>
      <a:lvl1pPr marL="455613" indent="-455613" algn="l" defTabSz="1217613" rtl="0" fontAlgn="base">
        <a:spcBef>
          <a:spcPct val="20000"/>
        </a:spcBef>
        <a:spcAft>
          <a:spcPct val="0"/>
        </a:spcAft>
        <a:buFont typeface="Arial" charset="0"/>
        <a:buChar char="•"/>
        <a:defRPr sz="3600" kern="1200">
          <a:solidFill>
            <a:schemeClr val="tx1"/>
          </a:solidFill>
          <a:latin typeface="+mj-lt"/>
          <a:ea typeface="+mn-ea"/>
          <a:cs typeface="+mn-cs"/>
        </a:defRPr>
      </a:lvl1pPr>
      <a:lvl2pPr marL="989013" indent="-379413" algn="l" defTabSz="1217613" rtl="0" fontAlgn="base">
        <a:spcBef>
          <a:spcPct val="20000"/>
        </a:spcBef>
        <a:spcAft>
          <a:spcPct val="0"/>
        </a:spcAft>
        <a:buFont typeface="Arial" charset="0"/>
        <a:buChar char="–"/>
        <a:defRPr sz="3200" kern="1200">
          <a:solidFill>
            <a:schemeClr val="tx1"/>
          </a:solidFill>
          <a:latin typeface="+mj-lt"/>
          <a:ea typeface="+mn-ea"/>
          <a:cs typeface="+mn-cs"/>
        </a:defRPr>
      </a:lvl2pPr>
      <a:lvl3pPr marL="1522413" indent="-303213" algn="l" defTabSz="1217613" rtl="0" fontAlgn="base">
        <a:spcBef>
          <a:spcPct val="20000"/>
        </a:spcBef>
        <a:spcAft>
          <a:spcPct val="0"/>
        </a:spcAft>
        <a:buFont typeface="Arial" charset="0"/>
        <a:buChar char="•"/>
        <a:defRPr sz="2400" kern="1200">
          <a:solidFill>
            <a:schemeClr val="tx1"/>
          </a:solidFill>
          <a:latin typeface="+mj-lt"/>
          <a:ea typeface="+mn-ea"/>
          <a:cs typeface="+mn-cs"/>
        </a:defRPr>
      </a:lvl3pPr>
      <a:lvl4pPr marL="2132013" indent="-303213" algn="l" defTabSz="1217613" rtl="0" fontAlgn="base">
        <a:spcBef>
          <a:spcPct val="20000"/>
        </a:spcBef>
        <a:spcAft>
          <a:spcPct val="0"/>
        </a:spcAft>
        <a:buFont typeface="Arial" charset="0"/>
        <a:buChar char="–"/>
        <a:defRPr sz="2000" kern="1200">
          <a:solidFill>
            <a:schemeClr val="tx1"/>
          </a:solidFill>
          <a:latin typeface="+mj-lt"/>
          <a:ea typeface="+mn-ea"/>
          <a:cs typeface="+mn-cs"/>
        </a:defRPr>
      </a:lvl4pPr>
      <a:lvl5pPr marL="2741613" indent="-303213" algn="l" defTabSz="1217613" rtl="0" fontAlgn="base">
        <a:spcBef>
          <a:spcPct val="20000"/>
        </a:spcBef>
        <a:spcAft>
          <a:spcPct val="0"/>
        </a:spcAft>
        <a:buFont typeface="Arial" charset="0"/>
        <a:buChar char="»"/>
        <a:defRPr sz="2000" kern="1200">
          <a:solidFill>
            <a:schemeClr val="tx1"/>
          </a:solidFill>
          <a:latin typeface="+mj-lt"/>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 Id="rId3"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2.png"/><Relationship Id="rId3"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hyperlink" Target="http://slidehunter.com/" TargetMode="External"/><Relationship Id="rId3"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9.jpeg"/><Relationship Id="rId3" Type="http://schemas.openxmlformats.org/officeDocument/2006/relationships/hyperlink" Target="Mrs%20Chong.mp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jpeg"/><Relationship Id="rId1" Type="http://schemas.openxmlformats.org/officeDocument/2006/relationships/slideLayout" Target="../slideLayouts/slideLayout10.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1" Type="http://schemas.openxmlformats.org/officeDocument/2006/relationships/slideLayout" Target="../slideLayouts/slideLayout10.xml"/><Relationship Id="rId2"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4.png"/><Relationship Id="rId1" Type="http://schemas.openxmlformats.org/officeDocument/2006/relationships/slideLayout" Target="../slideLayouts/slideLayout10.xml"/><Relationship Id="rId2" Type="http://schemas.openxmlformats.org/officeDocument/2006/relationships/image" Target="../media/image3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 Id="rId3" Type="http://schemas.openxmlformats.org/officeDocument/2006/relationships/image" Target="../media/image3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hyperlink" Target="http://slidehunter.com/" TargetMode="External"/><Relationship Id="rId3"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10.xml"/><Relationship Id="rId2"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png"/><Relationship Id="rId3" Type="http://schemas.openxmlformats.org/officeDocument/2006/relationships/image" Target="../media/image4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3.png"/><Relationship Id="rId3"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1.png"/><Relationship Id="rId1" Type="http://schemas.openxmlformats.org/officeDocument/2006/relationships/slideLayout" Target="../slideLayouts/slideLayout3.xml"/><Relationship Id="rId2" Type="http://schemas.openxmlformats.org/officeDocument/2006/relationships/image" Target="../media/image4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png"/><Relationship Id="rId3" Type="http://schemas.openxmlformats.org/officeDocument/2006/relationships/image" Target="../media/image4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6.png"/><Relationship Id="rId3" Type="http://schemas.openxmlformats.org/officeDocument/2006/relationships/image" Target="../media/image4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7.png"/><Relationship Id="rId3"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10.xml"/><Relationship Id="rId2"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7" Type="http://schemas.openxmlformats.org/officeDocument/2006/relationships/image" Target="../media/image48.png"/><Relationship Id="rId1" Type="http://schemas.openxmlformats.org/officeDocument/2006/relationships/slideLayout" Target="../slideLayouts/slideLayout5.xml"/><Relationship Id="rId2" Type="http://schemas.openxmlformats.org/officeDocument/2006/relationships/diagramData" Target="../diagrams/data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9.png"/><Relationship Id="rId3" Type="http://schemas.openxmlformats.org/officeDocument/2006/relationships/image" Target="../media/image4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3.png"/><Relationship Id="rId3" Type="http://schemas.openxmlformats.org/officeDocument/2006/relationships/image" Target="../media/image5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33.png"/><Relationship Id="rId5" Type="http://schemas.openxmlformats.org/officeDocument/2006/relationships/image" Target="../media/image50.png"/><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3.png"/></Relationships>
</file>

<file path=ppt/slides/_rels/slide49.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50.png"/><Relationship Id="rId1" Type="http://schemas.openxmlformats.org/officeDocument/2006/relationships/slideLayout" Target="../slideLayouts/slideLayout3.xml"/><Relationship Id="rId2" Type="http://schemas.openxmlformats.org/officeDocument/2006/relationships/image" Target="../media/image5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10.xml"/><Relationship Id="rId2"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54.png"/><Relationship Id="rId1" Type="http://schemas.openxmlformats.org/officeDocument/2006/relationships/slideLayout" Target="../slideLayouts/slideLayout10.xml"/><Relationship Id="rId2" Type="http://schemas.openxmlformats.org/officeDocument/2006/relationships/image" Target="../media/image5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png"/><Relationship Id="rId3" Type="http://schemas.openxmlformats.org/officeDocument/2006/relationships/image" Target="../media/image5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3.xml"/><Relationship Id="rId2" Type="http://schemas.openxmlformats.org/officeDocument/2006/relationships/diagramData" Target="../diagrams/data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59.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4.xml"/><Relationship Id="rId2"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54" name="Shape 54"/>
          <p:cNvSpPr txBox="1">
            <a:spLocks noGrp="1"/>
          </p:cNvSpPr>
          <p:nvPr>
            <p:ph type="ctrTitle"/>
          </p:nvPr>
        </p:nvSpPr>
        <p:spPr>
          <a:xfrm>
            <a:off x="311150" y="3892550"/>
            <a:ext cx="8521700" cy="2736850"/>
          </a:xfrm>
        </p:spPr>
        <p:txBody>
          <a:bodyPr>
            <a:noAutofit/>
          </a:bodyPr>
          <a:lstStyle/>
          <a:p>
            <a:pPr eaLnBrk="1" hangingPunct="1">
              <a:spcBef>
                <a:spcPct val="0"/>
              </a:spcBef>
              <a:buClr>
                <a:srgbClr val="FFFFFF"/>
              </a:buClr>
              <a:buSzTx/>
            </a:pPr>
            <a:r>
              <a:rPr lang="en-US" b="1" dirty="0" smtClean="0">
                <a:solidFill>
                  <a:schemeClr val="tx1"/>
                </a:solidFill>
                <a:effectLst>
                  <a:outerShdw blurRad="38100" dist="38100" dir="2700000" algn="tl">
                    <a:srgbClr val="C0C0C0"/>
                  </a:outerShdw>
                </a:effectLst>
                <a:latin typeface="Arial" charset="0"/>
                <a:cs typeface="Arial" charset="0"/>
              </a:rPr>
              <a:t>THE SINGAPORE ADVENTURE</a:t>
            </a:r>
            <a:r>
              <a:rPr lang="en-US" b="1" dirty="0" smtClean="0">
                <a:solidFill>
                  <a:schemeClr val="tx1"/>
                </a:solidFill>
                <a:latin typeface="Arial" charset="0"/>
                <a:cs typeface="Arial" charset="0"/>
              </a:rPr>
              <a:t/>
            </a:r>
            <a:br>
              <a:rPr lang="en-US" b="1" dirty="0" smtClean="0">
                <a:solidFill>
                  <a:schemeClr val="tx1"/>
                </a:solidFill>
                <a:latin typeface="Arial" charset="0"/>
                <a:cs typeface="Arial" charset="0"/>
              </a:rPr>
            </a:br>
            <a:r>
              <a:rPr lang="en-US" b="1" dirty="0" smtClean="0">
                <a:solidFill>
                  <a:schemeClr val="tx1"/>
                </a:solidFill>
                <a:latin typeface="Arial" charset="0"/>
                <a:cs typeface="Arial" charset="0"/>
              </a:rPr>
              <a:t/>
            </a:r>
            <a:br>
              <a:rPr lang="en-US" b="1" dirty="0" smtClean="0">
                <a:solidFill>
                  <a:schemeClr val="tx1"/>
                </a:solidFill>
                <a:latin typeface="Arial" charset="0"/>
                <a:cs typeface="Arial" charset="0"/>
              </a:rPr>
            </a:br>
            <a:r>
              <a:rPr lang="en-US" b="1" dirty="0" smtClean="0">
                <a:solidFill>
                  <a:schemeClr val="tx1"/>
                </a:solidFill>
                <a:latin typeface="Arial" charset="0"/>
                <a:cs typeface="Arial" charset="0"/>
              </a:rPr>
              <a:t/>
            </a:r>
            <a:br>
              <a:rPr lang="en-US" b="1" dirty="0" smtClean="0">
                <a:solidFill>
                  <a:schemeClr val="tx1"/>
                </a:solidFill>
                <a:latin typeface="Arial" charset="0"/>
                <a:cs typeface="Arial" charset="0"/>
              </a:rPr>
            </a:br>
            <a:r>
              <a:rPr lang="en-US" b="1" dirty="0" smtClean="0">
                <a:solidFill>
                  <a:schemeClr val="tx1"/>
                </a:solidFill>
                <a:latin typeface="Arial" charset="0"/>
                <a:cs typeface="Arial" charset="0"/>
              </a:rPr>
              <a:t/>
            </a:r>
            <a:br>
              <a:rPr lang="en-US" b="1" dirty="0" smtClean="0">
                <a:solidFill>
                  <a:schemeClr val="tx1"/>
                </a:solidFill>
                <a:latin typeface="Arial" charset="0"/>
                <a:cs typeface="Arial" charset="0"/>
              </a:rPr>
            </a:br>
            <a:r>
              <a:rPr lang="en-US" b="1" dirty="0" smtClean="0">
                <a:solidFill>
                  <a:schemeClr val="tx1"/>
                </a:solidFill>
                <a:latin typeface="Arial" charset="0"/>
                <a:cs typeface="Arial" charset="0"/>
              </a:rPr>
              <a:t/>
            </a:r>
            <a:br>
              <a:rPr lang="en-US" b="1" dirty="0" smtClean="0">
                <a:solidFill>
                  <a:schemeClr val="tx1"/>
                </a:solidFill>
                <a:latin typeface="Arial" charset="0"/>
                <a:cs typeface="Arial" charset="0"/>
              </a:rPr>
            </a:br>
            <a:r>
              <a:rPr lang="en-US" sz="2400" b="1" dirty="0" smtClean="0">
                <a:solidFill>
                  <a:schemeClr val="tx1"/>
                </a:solidFill>
                <a:latin typeface="Arial" charset="0"/>
                <a:cs typeface="Arial" charset="0"/>
              </a:rPr>
              <a:t> LEAP Conference, August 2017</a:t>
            </a:r>
            <a:r>
              <a:rPr lang="en-US" b="1" dirty="0" smtClean="0">
                <a:solidFill>
                  <a:schemeClr val="tx1"/>
                </a:solidFill>
                <a:latin typeface="Arial" charset="0"/>
                <a:cs typeface="Arial" charset="0"/>
              </a:rPr>
              <a:t/>
            </a:r>
            <a:br>
              <a:rPr lang="en-US" b="1" dirty="0" smtClean="0">
                <a:solidFill>
                  <a:schemeClr val="tx1"/>
                </a:solidFill>
                <a:latin typeface="Arial" charset="0"/>
                <a:cs typeface="Arial" charset="0"/>
              </a:rPr>
            </a:br>
            <a:r>
              <a:rPr lang="en-US" sz="2400" b="1" dirty="0" smtClean="0">
                <a:solidFill>
                  <a:schemeClr val="tx1"/>
                </a:solidFill>
                <a:latin typeface="Arial" charset="0"/>
                <a:cs typeface="Arial" charset="0"/>
              </a:rPr>
              <a:t>Nicholas Tang</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a:srcRect/>
          <a:stretch>
            <a:fillRect/>
          </a:stretch>
        </p:blipFill>
        <p:spPr bwMode="auto">
          <a:xfrm>
            <a:off x="4238625" y="1981200"/>
            <a:ext cx="4876800" cy="4876800"/>
          </a:xfrm>
          <a:prstGeom prst="rect">
            <a:avLst/>
          </a:prstGeom>
          <a:noFill/>
          <a:ln w="9525">
            <a:noFill/>
            <a:miter lim="800000"/>
            <a:headEnd/>
            <a:tailEnd/>
          </a:ln>
        </p:spPr>
      </p:pic>
      <p:sp>
        <p:nvSpPr>
          <p:cNvPr id="131" name="Shape 131"/>
          <p:cNvSpPr txBox="1"/>
          <p:nvPr/>
        </p:nvSpPr>
        <p:spPr>
          <a:xfrm>
            <a:off x="684212" y="1000108"/>
            <a:ext cx="5602299" cy="2441575"/>
          </a:xfrm>
          <a:prstGeom prst="rect">
            <a:avLst/>
          </a:prstGeom>
          <a:noFill/>
          <a:ln>
            <a:noFill/>
          </a:ln>
        </p:spPr>
        <p:txBody>
          <a:bodyPr lIns="91425" tIns="91425" rIns="91425" bIns="91425"/>
          <a:lstStyle/>
          <a:p>
            <a:pPr fontAlgn="auto">
              <a:spcBef>
                <a:spcPts val="0"/>
              </a:spcBef>
              <a:spcAft>
                <a:spcPts val="0"/>
              </a:spcAft>
              <a:defRPr/>
            </a:pPr>
            <a:r>
              <a:rPr lang="en" sz="2800" b="1" kern="0" dirty="0">
                <a:solidFill>
                  <a:srgbClr val="000099"/>
                </a:solidFill>
                <a:latin typeface="+mn-lt"/>
                <a:cs typeface="Arial"/>
                <a:sym typeface="Arial"/>
              </a:rPr>
              <a:t>How Does Singapore </a:t>
            </a:r>
            <a:r>
              <a:rPr lang="en" sz="2800" b="1" kern="0" dirty="0">
                <a:solidFill>
                  <a:srgbClr val="FF0000"/>
                </a:solidFill>
                <a:latin typeface="+mn-lt"/>
                <a:cs typeface="Arial"/>
                <a:sym typeface="Arial"/>
              </a:rPr>
              <a:t>Recruit</a:t>
            </a:r>
            <a:r>
              <a:rPr lang="en" sz="2800" b="1" kern="0" dirty="0">
                <a:solidFill>
                  <a:srgbClr val="000099"/>
                </a:solidFill>
                <a:latin typeface="+mn-lt"/>
                <a:cs typeface="Arial"/>
                <a:sym typeface="Arial"/>
              </a:rPr>
              <a:t>, </a:t>
            </a:r>
            <a:r>
              <a:rPr lang="en" sz="2800" b="1" kern="0" dirty="0">
                <a:solidFill>
                  <a:srgbClr val="FF0000"/>
                </a:solidFill>
                <a:latin typeface="+mn-lt"/>
                <a:cs typeface="Arial"/>
                <a:sym typeface="Arial"/>
              </a:rPr>
              <a:t>Develop</a:t>
            </a:r>
            <a:r>
              <a:rPr lang="en" sz="2800" b="1" kern="0" dirty="0">
                <a:solidFill>
                  <a:srgbClr val="000099"/>
                </a:solidFill>
                <a:latin typeface="+mn-lt"/>
                <a:cs typeface="Arial"/>
                <a:sym typeface="Arial"/>
              </a:rPr>
              <a:t> and </a:t>
            </a:r>
            <a:r>
              <a:rPr lang="en" sz="2800" b="1" kern="0" dirty="0">
                <a:solidFill>
                  <a:srgbClr val="FF0000"/>
                </a:solidFill>
                <a:latin typeface="+mn-lt"/>
                <a:cs typeface="Arial"/>
                <a:sym typeface="Arial"/>
              </a:rPr>
              <a:t>Retain</a:t>
            </a:r>
            <a:r>
              <a:rPr lang="en" sz="2800" b="1" kern="0" dirty="0">
                <a:solidFill>
                  <a:srgbClr val="000099"/>
                </a:solidFill>
                <a:latin typeface="+mn-lt"/>
                <a:cs typeface="Arial"/>
                <a:sym typeface="Arial"/>
              </a:rPr>
              <a:t> the </a:t>
            </a:r>
            <a:r>
              <a:rPr lang="en" sz="2800" b="1" kern="0" dirty="0">
                <a:solidFill>
                  <a:srgbClr val="FF0000"/>
                </a:solidFill>
                <a:latin typeface="+mn-lt"/>
                <a:cs typeface="Arial"/>
                <a:sym typeface="Arial"/>
              </a:rPr>
              <a:t>Curriculum-proof </a:t>
            </a:r>
            <a:r>
              <a:rPr lang="en" sz="2800" b="1" kern="0" dirty="0" smtClean="0">
                <a:solidFill>
                  <a:srgbClr val="FF0000"/>
                </a:solidFill>
                <a:latin typeface="+mn-lt"/>
                <a:cs typeface="Arial"/>
                <a:sym typeface="Arial"/>
              </a:rPr>
              <a:t>Teachers</a:t>
            </a:r>
            <a:r>
              <a:rPr lang="en" sz="2800" b="1" kern="0" dirty="0" smtClean="0">
                <a:solidFill>
                  <a:srgbClr val="000099"/>
                </a:solidFill>
                <a:latin typeface="+mn-lt"/>
                <a:cs typeface="Arial"/>
                <a:sym typeface="Arial"/>
              </a:rPr>
              <a:t> </a:t>
            </a:r>
            <a:r>
              <a:rPr lang="en" sz="2800" b="1" kern="0" dirty="0">
                <a:solidFill>
                  <a:srgbClr val="000099"/>
                </a:solidFill>
                <a:latin typeface="+mn-lt"/>
                <a:cs typeface="Arial"/>
                <a:sym typeface="Arial"/>
              </a:rPr>
              <a:t>?</a:t>
            </a: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descr="Image result for SECRETS"/>
          <p:cNvPicPr>
            <a:picLocks noChangeAspect="1" noChangeArrowheads="1"/>
          </p:cNvPicPr>
          <p:nvPr/>
        </p:nvPicPr>
        <p:blipFill>
          <a:blip r:embed="rId2"/>
          <a:srcRect/>
          <a:stretch>
            <a:fillRect/>
          </a:stretch>
        </p:blipFill>
        <p:spPr bwMode="auto">
          <a:xfrm>
            <a:off x="3762401" y="2190758"/>
            <a:ext cx="4524375" cy="2381250"/>
          </a:xfrm>
          <a:prstGeom prst="rect">
            <a:avLst/>
          </a:prstGeom>
          <a:noFill/>
        </p:spPr>
      </p:pic>
      <p:sp>
        <p:nvSpPr>
          <p:cNvPr id="13" name="TextBox 12"/>
          <p:cNvSpPr txBox="1"/>
          <p:nvPr/>
        </p:nvSpPr>
        <p:spPr>
          <a:xfrm>
            <a:off x="357158" y="2139444"/>
            <a:ext cx="3286148" cy="2646878"/>
          </a:xfrm>
          <a:prstGeom prst="rect">
            <a:avLst/>
          </a:prstGeom>
          <a:noFill/>
        </p:spPr>
        <p:txBody>
          <a:bodyPr wrap="square" rtlCol="0">
            <a:spAutoFit/>
          </a:bodyPr>
          <a:lstStyle/>
          <a:p>
            <a:r>
              <a:rPr lang="en-US" sz="16600" dirty="0" smtClean="0">
                <a:solidFill>
                  <a:srgbClr val="C00000"/>
                </a:solidFill>
                <a:latin typeface="Arial Black" pitchFamily="34" charset="0"/>
              </a:rPr>
              <a:t>10</a:t>
            </a:r>
            <a:endParaRPr lang="en-SG" sz="13800" dirty="0">
              <a:solidFill>
                <a:srgbClr val="C00000"/>
              </a:solidFill>
              <a:latin typeface="Arial Black"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7"/>
          <p:cNvPicPr>
            <a:picLocks noChangeAspect="1" noChangeArrowheads="1"/>
          </p:cNvPicPr>
          <p:nvPr/>
        </p:nvPicPr>
        <p:blipFill>
          <a:blip r:embed="rId2"/>
          <a:srcRect/>
          <a:stretch>
            <a:fillRect/>
          </a:stretch>
        </p:blipFill>
        <p:spPr bwMode="auto">
          <a:xfrm>
            <a:off x="6254750" y="3889375"/>
            <a:ext cx="2684463" cy="2819400"/>
          </a:xfrm>
          <a:prstGeom prst="rect">
            <a:avLst/>
          </a:prstGeom>
          <a:noFill/>
          <a:ln w="9525">
            <a:noFill/>
            <a:miter lim="800000"/>
            <a:headEnd/>
            <a:tailEnd/>
          </a:ln>
        </p:spPr>
      </p:pic>
      <p:sp>
        <p:nvSpPr>
          <p:cNvPr id="2" name="Title 1"/>
          <p:cNvSpPr>
            <a:spLocks noGrp="1"/>
          </p:cNvSpPr>
          <p:nvPr>
            <p:ph type="title"/>
          </p:nvPr>
        </p:nvSpPr>
        <p:spPr>
          <a:xfrm>
            <a:off x="311150" y="303213"/>
            <a:ext cx="8521700" cy="763587"/>
          </a:xfrm>
        </p:spPr>
        <p:txBody>
          <a:bodyPr/>
          <a:lstStyle/>
          <a:p>
            <a:pPr eaLnBrk="1" hangingPunct="1">
              <a:spcBef>
                <a:spcPct val="0"/>
              </a:spcBef>
              <a:buClr>
                <a:srgbClr val="FFFFFF"/>
              </a:buClr>
            </a:pPr>
            <a:r>
              <a:rPr lang="en-US" sz="3200" b="1" smtClean="0">
                <a:solidFill>
                  <a:srgbClr val="FF0000"/>
                </a:solidFill>
                <a:latin typeface="Arial" charset="0"/>
                <a:cs typeface="Arial" charset="0"/>
              </a:rPr>
              <a:t>Snapshot of Singapore Education</a:t>
            </a:r>
            <a:endParaRPr lang="en-GB" sz="3200" b="1" smtClean="0">
              <a:solidFill>
                <a:srgbClr val="FF0000"/>
              </a:solidFill>
              <a:latin typeface="Arial" charset="0"/>
              <a:cs typeface="Arial" charset="0"/>
            </a:endParaRPr>
          </a:p>
        </p:txBody>
      </p:sp>
      <p:graphicFrame>
        <p:nvGraphicFramePr>
          <p:cNvPr id="4" name="Table 3"/>
          <p:cNvGraphicFramePr>
            <a:graphicFrameLocks noGrp="1"/>
          </p:cNvGraphicFramePr>
          <p:nvPr/>
        </p:nvGraphicFramePr>
        <p:xfrm>
          <a:off x="381000" y="1219200"/>
          <a:ext cx="5715000" cy="2316480"/>
        </p:xfrm>
        <a:graphic>
          <a:graphicData uri="http://schemas.openxmlformats.org/drawingml/2006/table">
            <a:tbl>
              <a:tblPr firstRow="1" bandRow="1">
                <a:tableStyleId>{5C22544A-7EE6-4342-B048-85BDC9FD1C3A}</a:tableStyleId>
              </a:tblPr>
              <a:tblGrid>
                <a:gridCol w="3352800"/>
                <a:gridCol w="2362200"/>
              </a:tblGrid>
              <a:tr h="381000">
                <a:tc>
                  <a:txBody>
                    <a:bodyPr/>
                    <a:lstStyle/>
                    <a:p>
                      <a:r>
                        <a:rPr lang="en-US" sz="1800" dirty="0" smtClean="0">
                          <a:solidFill>
                            <a:schemeClr val="tx1"/>
                          </a:solidFill>
                        </a:rPr>
                        <a:t>Number of Schools</a:t>
                      </a:r>
                      <a:endParaRPr lang="en-GB" sz="1800" dirty="0">
                        <a:solidFill>
                          <a:schemeClr val="tx1"/>
                        </a:solidFill>
                      </a:endParaRPr>
                    </a:p>
                  </a:txBody>
                  <a:tcPr>
                    <a:solidFill>
                      <a:srgbClr val="001412"/>
                    </a:solidFill>
                  </a:tcPr>
                </a:tc>
                <a:tc>
                  <a:txBody>
                    <a:bodyPr/>
                    <a:lstStyle/>
                    <a:p>
                      <a:pPr algn="ctr"/>
                      <a:r>
                        <a:rPr lang="en-US" sz="1800" dirty="0" smtClean="0">
                          <a:solidFill>
                            <a:schemeClr val="tx1"/>
                          </a:solidFill>
                        </a:rPr>
                        <a:t>366</a:t>
                      </a:r>
                      <a:endParaRPr lang="en-GB" sz="1800" dirty="0">
                        <a:solidFill>
                          <a:schemeClr val="tx1"/>
                        </a:solidFill>
                      </a:endParaRPr>
                    </a:p>
                  </a:txBody>
                  <a:tcPr>
                    <a:solidFill>
                      <a:srgbClr val="001412"/>
                    </a:solidFill>
                  </a:tcPr>
                </a:tc>
              </a:tr>
              <a:tr h="381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t>Enrolment (2015)</a:t>
                      </a:r>
                      <a:endParaRPr lang="en-GB" sz="1800" b="1" dirty="0"/>
                    </a:p>
                  </a:txBody>
                  <a:tcPr>
                    <a:solidFill>
                      <a:srgbClr val="00423C"/>
                    </a:solidFill>
                  </a:tcPr>
                </a:tc>
                <a:tc>
                  <a:txBody>
                    <a:bodyPr/>
                    <a:lstStyle/>
                    <a:p>
                      <a:pPr algn="ctr"/>
                      <a:r>
                        <a:rPr lang="en-US" sz="1800" b="1" dirty="0" smtClean="0"/>
                        <a:t>454,697</a:t>
                      </a:r>
                      <a:endParaRPr lang="en-GB" sz="1800" b="1" dirty="0"/>
                    </a:p>
                  </a:txBody>
                  <a:tcPr>
                    <a:solidFill>
                      <a:srgbClr val="00423C"/>
                    </a:solidFill>
                  </a:tcPr>
                </a:tc>
              </a:tr>
              <a:tr h="350520">
                <a:tc>
                  <a:txBody>
                    <a:bodyPr/>
                    <a:lstStyle/>
                    <a:p>
                      <a:r>
                        <a:rPr lang="en-US" sz="1800" b="1" dirty="0" smtClean="0">
                          <a:solidFill>
                            <a:schemeClr val="tx1"/>
                          </a:solidFill>
                        </a:rPr>
                        <a:t>Average Class size</a:t>
                      </a:r>
                      <a:endParaRPr lang="en-GB" sz="1800" b="1" dirty="0">
                        <a:solidFill>
                          <a:schemeClr val="tx1"/>
                        </a:solidFill>
                      </a:endParaRPr>
                    </a:p>
                  </a:txBody>
                  <a:tcPr>
                    <a:solidFill>
                      <a:srgbClr val="005850"/>
                    </a:solidFill>
                  </a:tcPr>
                </a:tc>
                <a:tc>
                  <a:txBody>
                    <a:bodyPr/>
                    <a:lstStyle/>
                    <a:p>
                      <a:pPr algn="ctr"/>
                      <a:r>
                        <a:rPr lang="en-GB" sz="1800" b="1" dirty="0" smtClean="0">
                          <a:solidFill>
                            <a:schemeClr val="tx1"/>
                          </a:solidFill>
                        </a:rPr>
                        <a:t>32.7 </a:t>
                      </a:r>
                      <a:endParaRPr lang="en-GB" sz="1800" b="1" dirty="0">
                        <a:solidFill>
                          <a:schemeClr val="bg1"/>
                        </a:solidFill>
                      </a:endParaRPr>
                    </a:p>
                  </a:txBody>
                  <a:tcPr>
                    <a:solidFill>
                      <a:srgbClr val="005850"/>
                    </a:solidFill>
                  </a:tcPr>
                </a:tc>
              </a:tr>
              <a:tr h="396240">
                <a:tc>
                  <a:txBody>
                    <a:bodyPr/>
                    <a:lstStyle/>
                    <a:p>
                      <a:r>
                        <a:rPr lang="en-US" sz="1800" b="1" dirty="0" smtClean="0">
                          <a:solidFill>
                            <a:schemeClr val="tx1"/>
                          </a:solidFill>
                        </a:rPr>
                        <a:t>Number of Teachers</a:t>
                      </a:r>
                      <a:endParaRPr lang="en-GB" sz="1800" b="1" dirty="0">
                        <a:solidFill>
                          <a:schemeClr val="tx1"/>
                        </a:solidFill>
                      </a:endParaRPr>
                    </a:p>
                  </a:txBody>
                  <a:tcPr>
                    <a:solidFill>
                      <a:srgbClr val="007065"/>
                    </a:solidFill>
                  </a:tcPr>
                </a:tc>
                <a:tc>
                  <a:txBody>
                    <a:bodyPr/>
                    <a:lstStyle/>
                    <a:p>
                      <a:pPr algn="ctr"/>
                      <a:r>
                        <a:rPr lang="en-GB" sz="1800" b="1" dirty="0" smtClean="0">
                          <a:solidFill>
                            <a:schemeClr val="tx1"/>
                          </a:solidFill>
                        </a:rPr>
                        <a:t>33,105</a:t>
                      </a:r>
                      <a:endParaRPr lang="en-GB" sz="1800" b="1" dirty="0">
                        <a:solidFill>
                          <a:schemeClr val="tx1"/>
                        </a:solidFill>
                      </a:endParaRPr>
                    </a:p>
                  </a:txBody>
                  <a:tcPr>
                    <a:solidFill>
                      <a:srgbClr val="007065"/>
                    </a:solidFill>
                  </a:tcPr>
                </a:tc>
              </a:tr>
              <a:tr h="396240">
                <a:tc>
                  <a:txBody>
                    <a:bodyPr/>
                    <a:lstStyle/>
                    <a:p>
                      <a:r>
                        <a:rPr lang="en-US" sz="1800" b="1" dirty="0" smtClean="0">
                          <a:solidFill>
                            <a:schemeClr val="tx1"/>
                          </a:solidFill>
                        </a:rPr>
                        <a:t>Number of Principals</a:t>
                      </a:r>
                      <a:endParaRPr lang="en-GB" sz="1800" b="1" dirty="0">
                        <a:solidFill>
                          <a:schemeClr val="tx1"/>
                        </a:solidFill>
                      </a:endParaRPr>
                    </a:p>
                  </a:txBody>
                  <a:tcPr>
                    <a:solidFill>
                      <a:srgbClr val="009284"/>
                    </a:solidFill>
                  </a:tcPr>
                </a:tc>
                <a:tc>
                  <a:txBody>
                    <a:bodyPr/>
                    <a:lstStyle/>
                    <a:p>
                      <a:pPr algn="ctr"/>
                      <a:r>
                        <a:rPr lang="en-US" sz="1800" b="1" dirty="0" smtClean="0">
                          <a:solidFill>
                            <a:schemeClr val="tx1"/>
                          </a:solidFill>
                        </a:rPr>
                        <a:t>378</a:t>
                      </a:r>
                      <a:endParaRPr lang="en-GB" sz="1800" b="1" dirty="0">
                        <a:solidFill>
                          <a:schemeClr val="tx1"/>
                        </a:solidFill>
                      </a:endParaRPr>
                    </a:p>
                  </a:txBody>
                  <a:tcPr>
                    <a:solidFill>
                      <a:srgbClr val="009284"/>
                    </a:solidFill>
                  </a:tcPr>
                </a:tc>
              </a:tr>
              <a:tr h="396240">
                <a:tc>
                  <a:txBody>
                    <a:bodyPr/>
                    <a:lstStyle/>
                    <a:p>
                      <a:r>
                        <a:rPr lang="en-US" sz="1800" b="1" dirty="0" smtClean="0">
                          <a:solidFill>
                            <a:schemeClr val="tx1"/>
                          </a:solidFill>
                        </a:rPr>
                        <a:t>Number of Vice-Principals</a:t>
                      </a:r>
                      <a:endParaRPr lang="en-GB" sz="1800" b="1" dirty="0">
                        <a:solidFill>
                          <a:schemeClr val="tx1"/>
                        </a:solidFill>
                      </a:endParaRPr>
                    </a:p>
                  </a:txBody>
                  <a:tcPr>
                    <a:solidFill>
                      <a:srgbClr val="00BCAA"/>
                    </a:solidFill>
                  </a:tcPr>
                </a:tc>
                <a:tc>
                  <a:txBody>
                    <a:bodyPr/>
                    <a:lstStyle/>
                    <a:p>
                      <a:pPr algn="ctr"/>
                      <a:r>
                        <a:rPr lang="en-US" sz="1800" b="1" dirty="0" smtClean="0">
                          <a:solidFill>
                            <a:schemeClr val="tx1"/>
                          </a:solidFill>
                        </a:rPr>
                        <a:t>657</a:t>
                      </a:r>
                      <a:endParaRPr lang="en-GB" sz="1800" b="1" dirty="0">
                        <a:solidFill>
                          <a:schemeClr val="tx1"/>
                        </a:solidFill>
                      </a:endParaRPr>
                    </a:p>
                  </a:txBody>
                  <a:tcPr>
                    <a:solidFill>
                      <a:srgbClr val="00BCAA"/>
                    </a:solidFill>
                  </a:tcPr>
                </a:tc>
              </a:tr>
            </a:tbl>
          </a:graphicData>
        </a:graphic>
      </p:graphicFrame>
      <p:pic>
        <p:nvPicPr>
          <p:cNvPr id="7173" name="Picture 5"/>
          <p:cNvPicPr>
            <a:picLocks noChangeAspect="1" noChangeArrowheads="1"/>
          </p:cNvPicPr>
          <p:nvPr/>
        </p:nvPicPr>
        <p:blipFill>
          <a:blip r:embed="rId3"/>
          <a:srcRect/>
          <a:stretch>
            <a:fillRect/>
          </a:stretch>
        </p:blipFill>
        <p:spPr bwMode="auto">
          <a:xfrm>
            <a:off x="1066800" y="4419600"/>
            <a:ext cx="4246563" cy="175736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srcRect/>
          <a:stretch>
            <a:fillRect/>
          </a:stretch>
        </p:blipFill>
        <p:spPr bwMode="auto">
          <a:xfrm>
            <a:off x="1350963" y="228600"/>
            <a:ext cx="6650037" cy="64008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srcRect/>
          <a:stretch>
            <a:fillRect/>
          </a:stretch>
        </p:blipFill>
        <p:spPr bwMode="auto">
          <a:xfrm>
            <a:off x="838200" y="1295400"/>
            <a:ext cx="7526338" cy="4233863"/>
          </a:xfrm>
          <a:prstGeom prst="rect">
            <a:avLst/>
          </a:prstGeom>
          <a:noFill/>
          <a:ln w="76200">
            <a:solidFill>
              <a:schemeClr val="tx1"/>
            </a:solid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srcRect/>
          <a:stretch>
            <a:fillRect/>
          </a:stretch>
        </p:blipFill>
        <p:spPr bwMode="auto">
          <a:xfrm>
            <a:off x="-3098800" y="0"/>
            <a:ext cx="12242800" cy="6883400"/>
          </a:xfrm>
          <a:prstGeom prst="rect">
            <a:avLst/>
          </a:prstGeom>
          <a:noFill/>
          <a:ln w="9525">
            <a:noFill/>
            <a:miter lim="800000"/>
            <a:headEnd/>
            <a:tailEnd/>
          </a:ln>
        </p:spPr>
      </p:pic>
      <p:sp>
        <p:nvSpPr>
          <p:cNvPr id="3" name="Title 2"/>
          <p:cNvSpPr>
            <a:spLocks noGrp="1"/>
          </p:cNvSpPr>
          <p:nvPr>
            <p:ph type="ctrTitle"/>
          </p:nvPr>
        </p:nvSpPr>
        <p:spPr>
          <a:xfrm>
            <a:off x="228600" y="228600"/>
            <a:ext cx="4267200" cy="3352800"/>
          </a:xfrm>
        </p:spPr>
        <p:txBody>
          <a:bodyPr/>
          <a:lstStyle/>
          <a:p>
            <a:pPr eaLnBrk="1" hangingPunct="1">
              <a:spcBef>
                <a:spcPct val="0"/>
              </a:spcBef>
              <a:buClr>
                <a:srgbClr val="FFFFFF"/>
              </a:buClr>
              <a:buSzTx/>
            </a:pPr>
            <a:r>
              <a:rPr lang="en-US" sz="2800" smtClean="0">
                <a:solidFill>
                  <a:srgbClr val="FFFFFF"/>
                </a:solidFill>
                <a:latin typeface="Arial" charset="0"/>
                <a:cs typeface="Arial" charset="0"/>
              </a:rPr>
              <a:t>“just as a country is as good as its citizens, so its</a:t>
            </a:r>
            <a:br>
              <a:rPr lang="en-US" sz="2800" smtClean="0">
                <a:solidFill>
                  <a:srgbClr val="FFFFFF"/>
                </a:solidFill>
                <a:latin typeface="Arial" charset="0"/>
                <a:cs typeface="Arial" charset="0"/>
              </a:rPr>
            </a:br>
            <a:r>
              <a:rPr lang="en-US" sz="2800" smtClean="0">
                <a:solidFill>
                  <a:srgbClr val="FFFFFF"/>
                </a:solidFill>
                <a:latin typeface="Arial" charset="0"/>
                <a:cs typeface="Arial" charset="0"/>
              </a:rPr>
              <a:t>citizens are, finally, only as good as their teachers”</a:t>
            </a:r>
            <a:r>
              <a:rPr lang="en-US" smtClean="0">
                <a:solidFill>
                  <a:srgbClr val="FFFFFF"/>
                </a:solidFill>
                <a:latin typeface="Arial" charset="0"/>
                <a:cs typeface="Arial" charset="0"/>
              </a:rPr>
              <a:t/>
            </a:r>
            <a:br>
              <a:rPr lang="en-US" smtClean="0">
                <a:solidFill>
                  <a:srgbClr val="FFFFFF"/>
                </a:solidFill>
                <a:latin typeface="Arial" charset="0"/>
                <a:cs typeface="Arial" charset="0"/>
              </a:rPr>
            </a:br>
            <a:endParaRPr lang="en-GB" smtClean="0">
              <a:solidFill>
                <a:srgbClr val="FFFFFF"/>
              </a:solidFill>
              <a:latin typeface="Arial" charset="0"/>
              <a:cs typeface="Arial" charset="0"/>
            </a:endParaRPr>
          </a:p>
        </p:txBody>
      </p:sp>
      <p:sp>
        <p:nvSpPr>
          <p:cNvPr id="36868" name="Subtitle 3"/>
          <p:cNvSpPr txBox="1">
            <a:spLocks noGrp="1"/>
          </p:cNvSpPr>
          <p:nvPr>
            <p:ph type="subTitle" idx="1"/>
          </p:nvPr>
        </p:nvSpPr>
        <p:spPr>
          <a:xfrm>
            <a:off x="311150" y="6181725"/>
            <a:ext cx="8521700" cy="1057275"/>
          </a:xfrm>
        </p:spPr>
        <p:txBody>
          <a:bodyPr/>
          <a:lstStyle/>
          <a:p>
            <a:pPr marL="0" indent="0" algn="r" eaLnBrk="1" hangingPunct="1">
              <a:spcBef>
                <a:spcPct val="0"/>
              </a:spcBef>
              <a:spcAft>
                <a:spcPct val="0"/>
              </a:spcAft>
              <a:buClr>
                <a:srgbClr val="ADADAD"/>
              </a:buClr>
              <a:buSzTx/>
            </a:pPr>
            <a:r>
              <a:rPr lang="en-US" smtClean="0">
                <a:solidFill>
                  <a:schemeClr val="tx1"/>
                </a:solidFill>
                <a:latin typeface="Arial" charset="0"/>
                <a:cs typeface="Arial" charset="0"/>
              </a:rPr>
              <a:t>Lee Kuan Yew, 1966</a:t>
            </a:r>
            <a:endParaRPr lang="en-GB" smtClean="0">
              <a:solidFill>
                <a:schemeClr val="tx1"/>
              </a:solidFill>
              <a:latin typeface="Arial"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Freeform 7"/>
          <p:cNvSpPr>
            <a:spLocks/>
          </p:cNvSpPr>
          <p:nvPr/>
        </p:nvSpPr>
        <p:spPr bwMode="auto">
          <a:xfrm flipV="1">
            <a:off x="914400" y="304800"/>
            <a:ext cx="2786110" cy="1947642"/>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1" h="469">
                <a:moveTo>
                  <a:pt x="667" y="247"/>
                </a:moveTo>
                <a:cubicBezTo>
                  <a:pt x="663" y="269"/>
                  <a:pt x="646" y="288"/>
                  <a:pt x="617" y="289"/>
                </a:cubicBezTo>
                <a:cubicBezTo>
                  <a:pt x="607" y="289"/>
                  <a:pt x="595" y="287"/>
                  <a:pt x="583" y="286"/>
                </a:cubicBezTo>
                <a:cubicBezTo>
                  <a:pt x="573" y="285"/>
                  <a:pt x="558" y="281"/>
                  <a:pt x="550" y="283"/>
                </a:cubicBezTo>
                <a:cubicBezTo>
                  <a:pt x="540" y="286"/>
                  <a:pt x="536" y="308"/>
                  <a:pt x="535" y="319"/>
                </a:cubicBezTo>
                <a:cubicBezTo>
                  <a:pt x="532" y="365"/>
                  <a:pt x="542" y="411"/>
                  <a:pt x="548" y="450"/>
                </a:cubicBezTo>
                <a:cubicBezTo>
                  <a:pt x="519" y="453"/>
                  <a:pt x="497" y="454"/>
                  <a:pt x="467" y="457"/>
                </a:cubicBezTo>
                <a:cubicBezTo>
                  <a:pt x="447" y="459"/>
                  <a:pt x="408" y="469"/>
                  <a:pt x="389" y="457"/>
                </a:cubicBezTo>
                <a:cubicBezTo>
                  <a:pt x="365" y="441"/>
                  <a:pt x="393" y="393"/>
                  <a:pt x="391" y="367"/>
                </a:cubicBezTo>
                <a:cubicBezTo>
                  <a:pt x="390" y="343"/>
                  <a:pt x="371" y="327"/>
                  <a:pt x="353" y="324"/>
                </a:cubicBezTo>
                <a:cubicBezTo>
                  <a:pt x="335" y="322"/>
                  <a:pt x="314" y="324"/>
                  <a:pt x="300" y="332"/>
                </a:cubicBezTo>
                <a:cubicBezTo>
                  <a:pt x="280" y="344"/>
                  <a:pt x="284" y="386"/>
                  <a:pt x="288" y="411"/>
                </a:cubicBezTo>
                <a:cubicBezTo>
                  <a:pt x="289" y="420"/>
                  <a:pt x="292" y="431"/>
                  <a:pt x="291" y="439"/>
                </a:cubicBezTo>
                <a:cubicBezTo>
                  <a:pt x="288" y="453"/>
                  <a:pt x="272" y="461"/>
                  <a:pt x="254" y="463"/>
                </a:cubicBezTo>
                <a:cubicBezTo>
                  <a:pt x="205" y="468"/>
                  <a:pt x="165" y="451"/>
                  <a:pt x="129" y="442"/>
                </a:cubicBezTo>
                <a:cubicBezTo>
                  <a:pt x="142" y="398"/>
                  <a:pt x="144" y="304"/>
                  <a:pt x="123" y="289"/>
                </a:cubicBezTo>
                <a:cubicBezTo>
                  <a:pt x="102" y="274"/>
                  <a:pt x="40" y="301"/>
                  <a:pt x="15" y="277"/>
                </a:cubicBezTo>
                <a:cubicBezTo>
                  <a:pt x="0" y="263"/>
                  <a:pt x="0" y="218"/>
                  <a:pt x="12" y="199"/>
                </a:cubicBezTo>
                <a:cubicBezTo>
                  <a:pt x="24" y="178"/>
                  <a:pt x="55" y="182"/>
                  <a:pt x="82" y="186"/>
                </a:cubicBezTo>
                <a:cubicBezTo>
                  <a:pt x="91" y="187"/>
                  <a:pt x="108" y="195"/>
                  <a:pt x="119" y="192"/>
                </a:cubicBezTo>
                <a:cubicBezTo>
                  <a:pt x="128" y="189"/>
                  <a:pt x="130" y="171"/>
                  <a:pt x="131" y="157"/>
                </a:cubicBezTo>
                <a:cubicBezTo>
                  <a:pt x="135" y="107"/>
                  <a:pt x="126" y="67"/>
                  <a:pt x="123" y="24"/>
                </a:cubicBezTo>
                <a:cubicBezTo>
                  <a:pt x="152" y="21"/>
                  <a:pt x="183" y="12"/>
                  <a:pt x="215" y="9"/>
                </a:cubicBezTo>
                <a:cubicBezTo>
                  <a:pt x="248" y="7"/>
                  <a:pt x="285" y="11"/>
                  <a:pt x="290" y="33"/>
                </a:cubicBezTo>
                <a:cubicBezTo>
                  <a:pt x="291" y="41"/>
                  <a:pt x="286" y="69"/>
                  <a:pt x="285" y="76"/>
                </a:cubicBezTo>
                <a:cubicBezTo>
                  <a:pt x="283" y="90"/>
                  <a:pt x="278" y="108"/>
                  <a:pt x="283" y="122"/>
                </a:cubicBezTo>
                <a:cubicBezTo>
                  <a:pt x="293" y="150"/>
                  <a:pt x="360" y="156"/>
                  <a:pt x="381" y="134"/>
                </a:cubicBezTo>
                <a:cubicBezTo>
                  <a:pt x="390" y="125"/>
                  <a:pt x="389" y="102"/>
                  <a:pt x="388" y="86"/>
                </a:cubicBezTo>
                <a:cubicBezTo>
                  <a:pt x="386" y="70"/>
                  <a:pt x="377" y="57"/>
                  <a:pt x="379" y="42"/>
                </a:cubicBezTo>
                <a:cubicBezTo>
                  <a:pt x="383" y="0"/>
                  <a:pt x="449" y="13"/>
                  <a:pt x="487" y="16"/>
                </a:cubicBezTo>
                <a:cubicBezTo>
                  <a:pt x="508" y="18"/>
                  <a:pt x="528" y="20"/>
                  <a:pt x="547" y="22"/>
                </a:cubicBezTo>
                <a:cubicBezTo>
                  <a:pt x="535" y="63"/>
                  <a:pt x="529" y="143"/>
                  <a:pt x="534" y="171"/>
                </a:cubicBezTo>
                <a:cubicBezTo>
                  <a:pt x="540" y="198"/>
                  <a:pt x="617" y="167"/>
                  <a:pt x="648" y="184"/>
                </a:cubicBezTo>
                <a:cubicBezTo>
                  <a:pt x="660" y="191"/>
                  <a:pt x="671" y="224"/>
                  <a:pt x="667" y="247"/>
                </a:cubicBezTo>
                <a:close/>
              </a:path>
            </a:pathLst>
          </a:custGeom>
          <a:gradFill>
            <a:gsLst>
              <a:gs pos="0">
                <a:schemeClr val="accent1"/>
              </a:gs>
              <a:gs pos="100000">
                <a:schemeClr val="tx2"/>
              </a:gs>
            </a:gsLst>
            <a:lin ang="0" scaled="0"/>
          </a:gradFill>
          <a:ln w="19050">
            <a:solidFill>
              <a:schemeClr val="bg1"/>
            </a:solidFill>
          </a:ln>
          <a:effectLst/>
          <a:scene3d>
            <a:camera prst="orthographicFront">
              <a:rot lat="21301143" lon="20101125" rev="21573786"/>
            </a:camera>
            <a:lightRig rig="threePt" dir="t"/>
          </a:scene3d>
          <a:sp3d extrusionH="254000">
            <a:extrusionClr>
              <a:schemeClr val="tx2"/>
            </a:extrusionClr>
          </a:sp3d>
        </p:spPr>
        <p:txBody>
          <a:bodyPr/>
          <a:lstStyle/>
          <a:p>
            <a:pPr fontAlgn="auto">
              <a:spcBef>
                <a:spcPts val="0"/>
              </a:spcBef>
              <a:spcAft>
                <a:spcPts val="0"/>
              </a:spcAft>
              <a:defRPr/>
            </a:pPr>
            <a:endParaRPr lang="en-US" dirty="0">
              <a:solidFill>
                <a:prstClr val="black"/>
              </a:solidFill>
              <a:latin typeface="+mn-lt"/>
              <a:cs typeface="+mn-cs"/>
            </a:endParaRPr>
          </a:p>
        </p:txBody>
      </p:sp>
      <p:sp>
        <p:nvSpPr>
          <p:cNvPr id="22" name="Freeform 7"/>
          <p:cNvSpPr>
            <a:spLocks/>
          </p:cNvSpPr>
          <p:nvPr/>
        </p:nvSpPr>
        <p:spPr bwMode="auto">
          <a:xfrm flipV="1">
            <a:off x="1066800" y="4829169"/>
            <a:ext cx="2514600" cy="1858383"/>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1" h="469">
                <a:moveTo>
                  <a:pt x="667" y="247"/>
                </a:moveTo>
                <a:cubicBezTo>
                  <a:pt x="663" y="269"/>
                  <a:pt x="646" y="288"/>
                  <a:pt x="617" y="289"/>
                </a:cubicBezTo>
                <a:cubicBezTo>
                  <a:pt x="607" y="289"/>
                  <a:pt x="595" y="287"/>
                  <a:pt x="583" y="286"/>
                </a:cubicBezTo>
                <a:cubicBezTo>
                  <a:pt x="573" y="285"/>
                  <a:pt x="558" y="281"/>
                  <a:pt x="550" y="283"/>
                </a:cubicBezTo>
                <a:cubicBezTo>
                  <a:pt x="540" y="286"/>
                  <a:pt x="536" y="308"/>
                  <a:pt x="535" y="319"/>
                </a:cubicBezTo>
                <a:cubicBezTo>
                  <a:pt x="532" y="365"/>
                  <a:pt x="542" y="411"/>
                  <a:pt x="548" y="450"/>
                </a:cubicBezTo>
                <a:cubicBezTo>
                  <a:pt x="519" y="453"/>
                  <a:pt x="497" y="454"/>
                  <a:pt x="467" y="457"/>
                </a:cubicBezTo>
                <a:cubicBezTo>
                  <a:pt x="447" y="459"/>
                  <a:pt x="408" y="469"/>
                  <a:pt x="389" y="457"/>
                </a:cubicBezTo>
                <a:cubicBezTo>
                  <a:pt x="365" y="441"/>
                  <a:pt x="393" y="393"/>
                  <a:pt x="391" y="367"/>
                </a:cubicBezTo>
                <a:cubicBezTo>
                  <a:pt x="390" y="343"/>
                  <a:pt x="371" y="327"/>
                  <a:pt x="353" y="324"/>
                </a:cubicBezTo>
                <a:cubicBezTo>
                  <a:pt x="335" y="322"/>
                  <a:pt x="314" y="324"/>
                  <a:pt x="300" y="332"/>
                </a:cubicBezTo>
                <a:cubicBezTo>
                  <a:pt x="280" y="344"/>
                  <a:pt x="284" y="386"/>
                  <a:pt x="288" y="411"/>
                </a:cubicBezTo>
                <a:cubicBezTo>
                  <a:pt x="289" y="420"/>
                  <a:pt x="292" y="431"/>
                  <a:pt x="291" y="439"/>
                </a:cubicBezTo>
                <a:cubicBezTo>
                  <a:pt x="288" y="453"/>
                  <a:pt x="272" y="461"/>
                  <a:pt x="254" y="463"/>
                </a:cubicBezTo>
                <a:cubicBezTo>
                  <a:pt x="205" y="468"/>
                  <a:pt x="165" y="451"/>
                  <a:pt x="129" y="442"/>
                </a:cubicBezTo>
                <a:cubicBezTo>
                  <a:pt x="142" y="398"/>
                  <a:pt x="144" y="304"/>
                  <a:pt x="123" y="289"/>
                </a:cubicBezTo>
                <a:cubicBezTo>
                  <a:pt x="102" y="274"/>
                  <a:pt x="40" y="301"/>
                  <a:pt x="15" y="277"/>
                </a:cubicBezTo>
                <a:cubicBezTo>
                  <a:pt x="0" y="263"/>
                  <a:pt x="0" y="218"/>
                  <a:pt x="12" y="199"/>
                </a:cubicBezTo>
                <a:cubicBezTo>
                  <a:pt x="24" y="178"/>
                  <a:pt x="55" y="182"/>
                  <a:pt x="82" y="186"/>
                </a:cubicBezTo>
                <a:cubicBezTo>
                  <a:pt x="91" y="187"/>
                  <a:pt x="108" y="195"/>
                  <a:pt x="119" y="192"/>
                </a:cubicBezTo>
                <a:cubicBezTo>
                  <a:pt x="128" y="189"/>
                  <a:pt x="130" y="171"/>
                  <a:pt x="131" y="157"/>
                </a:cubicBezTo>
                <a:cubicBezTo>
                  <a:pt x="135" y="107"/>
                  <a:pt x="126" y="67"/>
                  <a:pt x="123" y="24"/>
                </a:cubicBezTo>
                <a:cubicBezTo>
                  <a:pt x="152" y="21"/>
                  <a:pt x="183" y="12"/>
                  <a:pt x="215" y="9"/>
                </a:cubicBezTo>
                <a:cubicBezTo>
                  <a:pt x="248" y="7"/>
                  <a:pt x="285" y="11"/>
                  <a:pt x="290" y="33"/>
                </a:cubicBezTo>
                <a:cubicBezTo>
                  <a:pt x="291" y="41"/>
                  <a:pt x="286" y="69"/>
                  <a:pt x="285" y="76"/>
                </a:cubicBezTo>
                <a:cubicBezTo>
                  <a:pt x="283" y="90"/>
                  <a:pt x="278" y="108"/>
                  <a:pt x="283" y="122"/>
                </a:cubicBezTo>
                <a:cubicBezTo>
                  <a:pt x="293" y="150"/>
                  <a:pt x="360" y="156"/>
                  <a:pt x="381" y="134"/>
                </a:cubicBezTo>
                <a:cubicBezTo>
                  <a:pt x="390" y="125"/>
                  <a:pt x="389" y="102"/>
                  <a:pt x="388" y="86"/>
                </a:cubicBezTo>
                <a:cubicBezTo>
                  <a:pt x="386" y="70"/>
                  <a:pt x="377" y="57"/>
                  <a:pt x="379" y="42"/>
                </a:cubicBezTo>
                <a:cubicBezTo>
                  <a:pt x="383" y="0"/>
                  <a:pt x="449" y="13"/>
                  <a:pt x="487" y="16"/>
                </a:cubicBezTo>
                <a:cubicBezTo>
                  <a:pt x="508" y="18"/>
                  <a:pt x="528" y="20"/>
                  <a:pt x="547" y="22"/>
                </a:cubicBezTo>
                <a:cubicBezTo>
                  <a:pt x="535" y="63"/>
                  <a:pt x="529" y="143"/>
                  <a:pt x="534" y="171"/>
                </a:cubicBezTo>
                <a:cubicBezTo>
                  <a:pt x="540" y="198"/>
                  <a:pt x="617" y="167"/>
                  <a:pt x="648" y="184"/>
                </a:cubicBezTo>
                <a:cubicBezTo>
                  <a:pt x="660" y="191"/>
                  <a:pt x="671" y="224"/>
                  <a:pt x="667" y="247"/>
                </a:cubicBezTo>
                <a:close/>
              </a:path>
            </a:pathLst>
          </a:custGeom>
          <a:gradFill>
            <a:gsLst>
              <a:gs pos="0">
                <a:schemeClr val="accent2">
                  <a:lumMod val="75000"/>
                </a:schemeClr>
              </a:gs>
              <a:gs pos="78000">
                <a:schemeClr val="accent2">
                  <a:lumMod val="75000"/>
                </a:schemeClr>
              </a:gs>
              <a:gs pos="100000">
                <a:schemeClr val="accent2">
                  <a:lumMod val="50000"/>
                </a:schemeClr>
              </a:gs>
            </a:gsLst>
            <a:lin ang="0" scaled="0"/>
          </a:gradFill>
          <a:ln w="19050">
            <a:solidFill>
              <a:schemeClr val="bg1"/>
            </a:solidFill>
          </a:ln>
          <a:effectLst/>
          <a:scene3d>
            <a:camera prst="orthographicFront">
              <a:rot lat="21300000" lon="20100000" rev="21540000"/>
            </a:camera>
            <a:lightRig rig="threePt" dir="t"/>
          </a:scene3d>
          <a:sp3d extrusionH="88900">
            <a:extrusionClr>
              <a:schemeClr val="accent2">
                <a:lumMod val="50000"/>
              </a:schemeClr>
            </a:extrusionClr>
          </a:sp3d>
        </p:spPr>
        <p:txBody>
          <a:bodyPr/>
          <a:lstStyle/>
          <a:p>
            <a:pPr fontAlgn="auto">
              <a:spcBef>
                <a:spcPts val="0"/>
              </a:spcBef>
              <a:spcAft>
                <a:spcPts val="0"/>
              </a:spcAft>
              <a:defRPr/>
            </a:pPr>
            <a:endParaRPr lang="en-US" dirty="0">
              <a:solidFill>
                <a:prstClr val="black"/>
              </a:solidFill>
              <a:latin typeface="+mn-lt"/>
              <a:cs typeface="+mn-cs"/>
            </a:endParaRPr>
          </a:p>
        </p:txBody>
      </p:sp>
      <p:sp>
        <p:nvSpPr>
          <p:cNvPr id="23" name="Freeform 7"/>
          <p:cNvSpPr>
            <a:spLocks/>
          </p:cNvSpPr>
          <p:nvPr/>
        </p:nvSpPr>
        <p:spPr bwMode="auto">
          <a:xfrm flipV="1">
            <a:off x="1066800" y="2514600"/>
            <a:ext cx="2514600" cy="1979417"/>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1" h="469">
                <a:moveTo>
                  <a:pt x="667" y="247"/>
                </a:moveTo>
                <a:cubicBezTo>
                  <a:pt x="663" y="269"/>
                  <a:pt x="646" y="288"/>
                  <a:pt x="617" y="289"/>
                </a:cubicBezTo>
                <a:cubicBezTo>
                  <a:pt x="607" y="289"/>
                  <a:pt x="595" y="287"/>
                  <a:pt x="583" y="286"/>
                </a:cubicBezTo>
                <a:cubicBezTo>
                  <a:pt x="573" y="285"/>
                  <a:pt x="558" y="281"/>
                  <a:pt x="550" y="283"/>
                </a:cubicBezTo>
                <a:cubicBezTo>
                  <a:pt x="540" y="286"/>
                  <a:pt x="536" y="308"/>
                  <a:pt x="535" y="319"/>
                </a:cubicBezTo>
                <a:cubicBezTo>
                  <a:pt x="532" y="365"/>
                  <a:pt x="542" y="411"/>
                  <a:pt x="548" y="450"/>
                </a:cubicBezTo>
                <a:cubicBezTo>
                  <a:pt x="519" y="453"/>
                  <a:pt x="497" y="454"/>
                  <a:pt x="467" y="457"/>
                </a:cubicBezTo>
                <a:cubicBezTo>
                  <a:pt x="447" y="459"/>
                  <a:pt x="408" y="469"/>
                  <a:pt x="389" y="457"/>
                </a:cubicBezTo>
                <a:cubicBezTo>
                  <a:pt x="365" y="441"/>
                  <a:pt x="393" y="393"/>
                  <a:pt x="391" y="367"/>
                </a:cubicBezTo>
                <a:cubicBezTo>
                  <a:pt x="390" y="343"/>
                  <a:pt x="371" y="327"/>
                  <a:pt x="353" y="324"/>
                </a:cubicBezTo>
                <a:cubicBezTo>
                  <a:pt x="335" y="322"/>
                  <a:pt x="314" y="324"/>
                  <a:pt x="300" y="332"/>
                </a:cubicBezTo>
                <a:cubicBezTo>
                  <a:pt x="280" y="344"/>
                  <a:pt x="284" y="386"/>
                  <a:pt x="288" y="411"/>
                </a:cubicBezTo>
                <a:cubicBezTo>
                  <a:pt x="289" y="420"/>
                  <a:pt x="292" y="431"/>
                  <a:pt x="291" y="439"/>
                </a:cubicBezTo>
                <a:cubicBezTo>
                  <a:pt x="288" y="453"/>
                  <a:pt x="272" y="461"/>
                  <a:pt x="254" y="463"/>
                </a:cubicBezTo>
                <a:cubicBezTo>
                  <a:pt x="205" y="468"/>
                  <a:pt x="165" y="451"/>
                  <a:pt x="129" y="442"/>
                </a:cubicBezTo>
                <a:cubicBezTo>
                  <a:pt x="142" y="398"/>
                  <a:pt x="144" y="304"/>
                  <a:pt x="123" y="289"/>
                </a:cubicBezTo>
                <a:cubicBezTo>
                  <a:pt x="102" y="274"/>
                  <a:pt x="40" y="301"/>
                  <a:pt x="15" y="277"/>
                </a:cubicBezTo>
                <a:cubicBezTo>
                  <a:pt x="0" y="263"/>
                  <a:pt x="0" y="218"/>
                  <a:pt x="12" y="199"/>
                </a:cubicBezTo>
                <a:cubicBezTo>
                  <a:pt x="24" y="178"/>
                  <a:pt x="55" y="182"/>
                  <a:pt x="82" y="186"/>
                </a:cubicBezTo>
                <a:cubicBezTo>
                  <a:pt x="91" y="187"/>
                  <a:pt x="108" y="195"/>
                  <a:pt x="119" y="192"/>
                </a:cubicBezTo>
                <a:cubicBezTo>
                  <a:pt x="128" y="189"/>
                  <a:pt x="130" y="171"/>
                  <a:pt x="131" y="157"/>
                </a:cubicBezTo>
                <a:cubicBezTo>
                  <a:pt x="135" y="107"/>
                  <a:pt x="126" y="67"/>
                  <a:pt x="123" y="24"/>
                </a:cubicBezTo>
                <a:cubicBezTo>
                  <a:pt x="152" y="21"/>
                  <a:pt x="183" y="12"/>
                  <a:pt x="215" y="9"/>
                </a:cubicBezTo>
                <a:cubicBezTo>
                  <a:pt x="248" y="7"/>
                  <a:pt x="285" y="11"/>
                  <a:pt x="290" y="33"/>
                </a:cubicBezTo>
                <a:cubicBezTo>
                  <a:pt x="291" y="41"/>
                  <a:pt x="286" y="69"/>
                  <a:pt x="285" y="76"/>
                </a:cubicBezTo>
                <a:cubicBezTo>
                  <a:pt x="283" y="90"/>
                  <a:pt x="278" y="108"/>
                  <a:pt x="283" y="122"/>
                </a:cubicBezTo>
                <a:cubicBezTo>
                  <a:pt x="293" y="150"/>
                  <a:pt x="360" y="156"/>
                  <a:pt x="381" y="134"/>
                </a:cubicBezTo>
                <a:cubicBezTo>
                  <a:pt x="390" y="125"/>
                  <a:pt x="389" y="102"/>
                  <a:pt x="388" y="86"/>
                </a:cubicBezTo>
                <a:cubicBezTo>
                  <a:pt x="386" y="70"/>
                  <a:pt x="377" y="57"/>
                  <a:pt x="379" y="42"/>
                </a:cubicBezTo>
                <a:cubicBezTo>
                  <a:pt x="383" y="0"/>
                  <a:pt x="449" y="13"/>
                  <a:pt x="487" y="16"/>
                </a:cubicBezTo>
                <a:cubicBezTo>
                  <a:pt x="508" y="18"/>
                  <a:pt x="528" y="20"/>
                  <a:pt x="547" y="22"/>
                </a:cubicBezTo>
                <a:cubicBezTo>
                  <a:pt x="535" y="63"/>
                  <a:pt x="529" y="143"/>
                  <a:pt x="534" y="171"/>
                </a:cubicBezTo>
                <a:cubicBezTo>
                  <a:pt x="540" y="198"/>
                  <a:pt x="617" y="167"/>
                  <a:pt x="648" y="184"/>
                </a:cubicBezTo>
                <a:cubicBezTo>
                  <a:pt x="660" y="191"/>
                  <a:pt x="671" y="224"/>
                  <a:pt x="667" y="247"/>
                </a:cubicBezTo>
                <a:close/>
              </a:path>
            </a:pathLst>
          </a:custGeom>
          <a:gradFill>
            <a:gsLst>
              <a:gs pos="0">
                <a:srgbClr val="FFC000"/>
              </a:gs>
              <a:gs pos="100000">
                <a:schemeClr val="accent6">
                  <a:lumMod val="50000"/>
                </a:schemeClr>
              </a:gs>
            </a:gsLst>
            <a:lin ang="16200000" scaled="0"/>
          </a:gradFill>
          <a:ln w="19050">
            <a:solidFill>
              <a:schemeClr val="bg1"/>
            </a:solidFill>
          </a:ln>
          <a:effectLst/>
          <a:scene3d>
            <a:camera prst="orthographicFront">
              <a:rot lat="21300000" lon="20100000" rev="21540000"/>
            </a:camera>
            <a:lightRig rig="threePt" dir="t"/>
          </a:scene3d>
          <a:sp3d extrusionH="190500">
            <a:extrusionClr>
              <a:srgbClr val="FFC000"/>
            </a:extrusionClr>
          </a:sp3d>
        </p:spPr>
        <p:txBody>
          <a:bodyPr/>
          <a:lstStyle/>
          <a:p>
            <a:pPr fontAlgn="auto">
              <a:spcBef>
                <a:spcPts val="0"/>
              </a:spcBef>
              <a:spcAft>
                <a:spcPts val="0"/>
              </a:spcAft>
              <a:defRPr/>
            </a:pPr>
            <a:endParaRPr lang="en-US" dirty="0">
              <a:solidFill>
                <a:prstClr val="black"/>
              </a:solidFill>
              <a:latin typeface="+mn-lt"/>
              <a:cs typeface="+mn-cs"/>
            </a:endParaRPr>
          </a:p>
        </p:txBody>
      </p:sp>
      <p:grpSp>
        <p:nvGrpSpPr>
          <p:cNvPr id="37893" name="Group 5"/>
          <p:cNvGrpSpPr>
            <a:grpSpLocks/>
          </p:cNvGrpSpPr>
          <p:nvPr/>
        </p:nvGrpSpPr>
        <p:grpSpPr bwMode="auto">
          <a:xfrm>
            <a:off x="4953000" y="381000"/>
            <a:ext cx="2479675" cy="1371600"/>
            <a:chOff x="5946058" y="3027785"/>
            <a:chExt cx="2479510" cy="1463041"/>
          </a:xfrm>
        </p:grpSpPr>
        <p:sp>
          <p:nvSpPr>
            <p:cNvPr id="7" name="Rectangle 6"/>
            <p:cNvSpPr/>
            <p:nvPr/>
          </p:nvSpPr>
          <p:spPr>
            <a:xfrm>
              <a:off x="5946058" y="3027785"/>
              <a:ext cx="2479510" cy="365760"/>
            </a:xfrm>
            <a:prstGeom prst="rect">
              <a:avLst/>
            </a:prstGeom>
            <a:gradFill>
              <a:gsLst>
                <a:gs pos="100000">
                  <a:schemeClr val="accent1">
                    <a:lumMod val="75000"/>
                  </a:schemeClr>
                </a:gs>
                <a:gs pos="0">
                  <a:schemeClr val="accent1"/>
                </a:gs>
              </a:gsLst>
              <a:lin ang="5400000" scaled="0"/>
            </a:gra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Recruit</a:t>
              </a:r>
            </a:p>
          </p:txBody>
        </p:sp>
        <p:sp>
          <p:nvSpPr>
            <p:cNvPr id="8" name="Rectangle 7"/>
            <p:cNvSpPr/>
            <p:nvPr/>
          </p:nvSpPr>
          <p:spPr>
            <a:xfrm>
              <a:off x="5946058" y="3393545"/>
              <a:ext cx="2479510" cy="1097281"/>
            </a:xfrm>
            <a:prstGeom prst="rect">
              <a:avLst/>
            </a:prstGeom>
            <a:no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a:lstStyle/>
            <a:p>
              <a:pPr marL="176213" indent="-176213" fontAlgn="auto">
                <a:spcBef>
                  <a:spcPts val="0"/>
                </a:spcBef>
                <a:spcAft>
                  <a:spcPts val="0"/>
                </a:spcAft>
                <a:buFont typeface="Arial" pitchFamily="34" charset="0"/>
                <a:buChar char="•"/>
                <a:defRPr/>
              </a:pPr>
              <a:r>
                <a:rPr lang="en-US" dirty="0">
                  <a:solidFill>
                    <a:prstClr val="black"/>
                  </a:solidFill>
                </a:rPr>
                <a:t>Status</a:t>
              </a:r>
            </a:p>
            <a:p>
              <a:pPr marL="176213" indent="-176213" fontAlgn="auto">
                <a:spcBef>
                  <a:spcPts val="0"/>
                </a:spcBef>
                <a:spcAft>
                  <a:spcPts val="0"/>
                </a:spcAft>
                <a:buFont typeface="Arial" pitchFamily="34" charset="0"/>
                <a:buChar char="•"/>
                <a:defRPr/>
              </a:pPr>
              <a:endParaRPr lang="en-US" dirty="0">
                <a:solidFill>
                  <a:prstClr val="black"/>
                </a:solidFill>
              </a:endParaRPr>
            </a:p>
            <a:p>
              <a:pPr marL="176213" indent="-176213" fontAlgn="auto">
                <a:spcBef>
                  <a:spcPts val="0"/>
                </a:spcBef>
                <a:spcAft>
                  <a:spcPts val="0"/>
                </a:spcAft>
                <a:buFont typeface="Arial" pitchFamily="34" charset="0"/>
                <a:buChar char="•"/>
                <a:defRPr/>
              </a:pPr>
              <a:r>
                <a:rPr lang="en-US" dirty="0">
                  <a:solidFill>
                    <a:prstClr val="black"/>
                  </a:solidFill>
                </a:rPr>
                <a:t>Process</a:t>
              </a:r>
            </a:p>
            <a:p>
              <a:pPr marL="176213" indent="-176213" fontAlgn="auto">
                <a:spcBef>
                  <a:spcPts val="0"/>
                </a:spcBef>
                <a:spcAft>
                  <a:spcPts val="0"/>
                </a:spcAft>
                <a:buFont typeface="Arial" pitchFamily="34" charset="0"/>
                <a:buChar char="•"/>
                <a:defRPr/>
              </a:pPr>
              <a:endParaRPr lang="en-US" dirty="0">
                <a:solidFill>
                  <a:prstClr val="black"/>
                </a:solidFill>
              </a:endParaRPr>
            </a:p>
          </p:txBody>
        </p:sp>
      </p:grpSp>
      <p:grpSp>
        <p:nvGrpSpPr>
          <p:cNvPr id="37894" name="Group 8"/>
          <p:cNvGrpSpPr>
            <a:grpSpLocks/>
          </p:cNvGrpSpPr>
          <p:nvPr/>
        </p:nvGrpSpPr>
        <p:grpSpPr bwMode="auto">
          <a:xfrm>
            <a:off x="4953000" y="2590800"/>
            <a:ext cx="2895600" cy="1600200"/>
            <a:chOff x="5946058" y="3027785"/>
            <a:chExt cx="2479510" cy="1840467"/>
          </a:xfrm>
        </p:grpSpPr>
        <p:sp>
          <p:nvSpPr>
            <p:cNvPr id="10" name="Rectangle 9"/>
            <p:cNvSpPr/>
            <p:nvPr/>
          </p:nvSpPr>
          <p:spPr>
            <a:xfrm>
              <a:off x="5946058" y="3027785"/>
              <a:ext cx="2479510" cy="365172"/>
            </a:xfrm>
            <a:prstGeom prst="rect">
              <a:avLst/>
            </a:prstGeom>
            <a:gradFill>
              <a:gsLst>
                <a:gs pos="100000">
                  <a:srgbClr val="B89E00"/>
                </a:gs>
                <a:gs pos="50000">
                  <a:srgbClr val="FFC000"/>
                </a:gs>
              </a:gsLst>
              <a:lin ang="5400000" scaled="0"/>
            </a:gra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Develop</a:t>
              </a:r>
            </a:p>
          </p:txBody>
        </p:sp>
        <p:sp>
          <p:nvSpPr>
            <p:cNvPr id="11" name="Rectangle 10"/>
            <p:cNvSpPr/>
            <p:nvPr/>
          </p:nvSpPr>
          <p:spPr>
            <a:xfrm>
              <a:off x="5946058" y="3392957"/>
              <a:ext cx="2479510" cy="1475295"/>
            </a:xfrm>
            <a:prstGeom prst="rect">
              <a:avLst/>
            </a:prstGeom>
            <a:no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a:lstStyle/>
            <a:p>
              <a:pPr marL="176213" indent="-176213" fontAlgn="auto">
                <a:spcBef>
                  <a:spcPts val="0"/>
                </a:spcBef>
                <a:spcAft>
                  <a:spcPts val="0"/>
                </a:spcAft>
                <a:buFont typeface="Arial" pitchFamily="34" charset="0"/>
                <a:buChar char="•"/>
                <a:defRPr/>
              </a:pPr>
              <a:r>
                <a:rPr lang="en-US" dirty="0">
                  <a:solidFill>
                    <a:prstClr val="black"/>
                  </a:solidFill>
                </a:rPr>
                <a:t>Initial Teacher Training</a:t>
              </a:r>
            </a:p>
            <a:p>
              <a:pPr marL="176213" indent="-176213" fontAlgn="auto">
                <a:spcBef>
                  <a:spcPts val="0"/>
                </a:spcBef>
                <a:spcAft>
                  <a:spcPts val="0"/>
                </a:spcAft>
                <a:buFont typeface="Arial" pitchFamily="34" charset="0"/>
                <a:buChar char="•"/>
                <a:defRPr/>
              </a:pPr>
              <a:r>
                <a:rPr lang="en-US" dirty="0">
                  <a:solidFill>
                    <a:prstClr val="black"/>
                  </a:solidFill>
                </a:rPr>
                <a:t>Performance Management System</a:t>
              </a:r>
            </a:p>
            <a:p>
              <a:pPr marL="176213" indent="-176213" fontAlgn="auto">
                <a:spcBef>
                  <a:spcPts val="0"/>
                </a:spcBef>
                <a:spcAft>
                  <a:spcPts val="0"/>
                </a:spcAft>
                <a:buFont typeface="Arial" pitchFamily="34" charset="0"/>
                <a:buChar char="•"/>
                <a:defRPr/>
              </a:pPr>
              <a:r>
                <a:rPr lang="en-US" dirty="0">
                  <a:solidFill>
                    <a:prstClr val="black"/>
                  </a:solidFill>
                </a:rPr>
                <a:t>Professional Development</a:t>
              </a:r>
            </a:p>
            <a:p>
              <a:pPr marL="176213" indent="-176213" fontAlgn="auto">
                <a:spcBef>
                  <a:spcPts val="0"/>
                </a:spcBef>
                <a:spcAft>
                  <a:spcPts val="0"/>
                </a:spcAft>
                <a:buFont typeface="Arial" pitchFamily="34" charset="0"/>
                <a:buChar char="•"/>
                <a:defRPr/>
              </a:pPr>
              <a:endParaRPr lang="en-US" dirty="0">
                <a:solidFill>
                  <a:prstClr val="black"/>
                </a:solidFill>
              </a:endParaRPr>
            </a:p>
            <a:p>
              <a:pPr marL="176213" indent="-176213" fontAlgn="auto">
                <a:spcBef>
                  <a:spcPts val="0"/>
                </a:spcBef>
                <a:spcAft>
                  <a:spcPts val="0"/>
                </a:spcAft>
                <a:buFont typeface="Arial" pitchFamily="34" charset="0"/>
                <a:buChar char="•"/>
                <a:defRPr/>
              </a:pPr>
              <a:endParaRPr lang="en-US" dirty="0">
                <a:solidFill>
                  <a:prstClr val="black"/>
                </a:solidFill>
              </a:endParaRPr>
            </a:p>
          </p:txBody>
        </p:sp>
      </p:grpSp>
      <p:grpSp>
        <p:nvGrpSpPr>
          <p:cNvPr id="37895" name="Group 11"/>
          <p:cNvGrpSpPr>
            <a:grpSpLocks/>
          </p:cNvGrpSpPr>
          <p:nvPr/>
        </p:nvGrpSpPr>
        <p:grpSpPr bwMode="auto">
          <a:xfrm>
            <a:off x="4953000" y="4646613"/>
            <a:ext cx="2895600" cy="2136775"/>
            <a:chOff x="5946058" y="3027786"/>
            <a:chExt cx="2479510" cy="1323683"/>
          </a:xfrm>
        </p:grpSpPr>
        <p:sp>
          <p:nvSpPr>
            <p:cNvPr id="13" name="Rectangle 12"/>
            <p:cNvSpPr/>
            <p:nvPr/>
          </p:nvSpPr>
          <p:spPr>
            <a:xfrm>
              <a:off x="5946058" y="3027786"/>
              <a:ext cx="2479510" cy="226187"/>
            </a:xfrm>
            <a:prstGeom prst="rect">
              <a:avLst/>
            </a:prstGeom>
            <a:gradFill>
              <a:gsLst>
                <a:gs pos="0">
                  <a:schemeClr val="accent2">
                    <a:lumMod val="75000"/>
                  </a:schemeClr>
                </a:gs>
                <a:gs pos="100000">
                  <a:schemeClr val="accent2">
                    <a:lumMod val="50000"/>
                  </a:schemeClr>
                </a:gs>
              </a:gsLst>
              <a:lin ang="5400000" scaled="0"/>
            </a:gra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prstClr val="white"/>
                  </a:solidFill>
                </a:rPr>
                <a:t>Retain</a:t>
              </a:r>
            </a:p>
          </p:txBody>
        </p:sp>
        <p:sp>
          <p:nvSpPr>
            <p:cNvPr id="14" name="Rectangle 13"/>
            <p:cNvSpPr/>
            <p:nvPr/>
          </p:nvSpPr>
          <p:spPr>
            <a:xfrm>
              <a:off x="5946058" y="3253973"/>
              <a:ext cx="2479510" cy="1097496"/>
            </a:xfrm>
            <a:prstGeom prst="rect">
              <a:avLst/>
            </a:prstGeom>
            <a:no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a:lstStyle/>
            <a:p>
              <a:pPr marL="176213" indent="-176213" fontAlgn="auto">
                <a:spcBef>
                  <a:spcPts val="0"/>
                </a:spcBef>
                <a:spcAft>
                  <a:spcPts val="0"/>
                </a:spcAft>
                <a:buFont typeface="Arial" pitchFamily="34" charset="0"/>
                <a:buChar char="•"/>
                <a:defRPr/>
              </a:pPr>
              <a:r>
                <a:rPr lang="en-US" dirty="0">
                  <a:solidFill>
                    <a:prstClr val="black"/>
                  </a:solidFill>
                </a:rPr>
                <a:t>Competitive Salary</a:t>
              </a:r>
            </a:p>
            <a:p>
              <a:pPr marL="176213" indent="-176213" fontAlgn="auto">
                <a:spcBef>
                  <a:spcPts val="0"/>
                </a:spcBef>
                <a:spcAft>
                  <a:spcPts val="0"/>
                </a:spcAft>
                <a:buFont typeface="Arial" pitchFamily="34" charset="0"/>
                <a:buChar char="•"/>
                <a:defRPr/>
              </a:pPr>
              <a:r>
                <a:rPr lang="en-US" dirty="0">
                  <a:solidFill>
                    <a:prstClr val="black"/>
                  </a:solidFill>
                </a:rPr>
                <a:t>Career Path</a:t>
              </a:r>
            </a:p>
            <a:p>
              <a:pPr marL="176213" indent="-176213" fontAlgn="auto">
                <a:spcBef>
                  <a:spcPts val="0"/>
                </a:spcBef>
                <a:spcAft>
                  <a:spcPts val="0"/>
                </a:spcAft>
                <a:buFont typeface="Arial" pitchFamily="34" charset="0"/>
                <a:buChar char="•"/>
                <a:defRPr/>
              </a:pPr>
              <a:r>
                <a:rPr lang="en-US" dirty="0">
                  <a:solidFill>
                    <a:prstClr val="black"/>
                  </a:solidFill>
                </a:rPr>
                <a:t>Retention Plan</a:t>
              </a:r>
            </a:p>
            <a:p>
              <a:pPr marL="176213" indent="-176213" fontAlgn="auto">
                <a:spcBef>
                  <a:spcPts val="0"/>
                </a:spcBef>
                <a:spcAft>
                  <a:spcPts val="0"/>
                </a:spcAft>
                <a:buFont typeface="Arial" pitchFamily="34" charset="0"/>
                <a:buChar char="•"/>
                <a:defRPr/>
              </a:pPr>
              <a:r>
                <a:rPr lang="en-US" dirty="0">
                  <a:solidFill>
                    <a:prstClr val="black"/>
                  </a:solidFill>
                </a:rPr>
                <a:t>Effective School Leadership</a:t>
              </a:r>
            </a:p>
            <a:p>
              <a:pPr marL="176213" indent="-176213" fontAlgn="auto">
                <a:spcBef>
                  <a:spcPts val="0"/>
                </a:spcBef>
                <a:spcAft>
                  <a:spcPts val="0"/>
                </a:spcAft>
                <a:buFont typeface="Arial" pitchFamily="34" charset="0"/>
                <a:buChar char="•"/>
                <a:defRPr/>
              </a:pPr>
              <a:endParaRPr lang="en-US" dirty="0">
                <a:solidFill>
                  <a:prstClr val="black"/>
                </a:solidFill>
              </a:endParaRPr>
            </a:p>
          </p:txBody>
        </p:sp>
      </p:grpSp>
      <p:pic>
        <p:nvPicPr>
          <p:cNvPr id="37896" name="Picture 14" descr="E:\websites\slidehunter\2012beew\psd\logo2012.png">
            <a:hlinkClick r:id="rId2"/>
          </p:cNvPr>
          <p:cNvPicPr>
            <a:picLocks noChangeAspect="1" noChangeArrowheads="1"/>
          </p:cNvPicPr>
          <p:nvPr/>
        </p:nvPicPr>
        <p:blipFill>
          <a:blip r:embed="rId3"/>
          <a:srcRect/>
          <a:stretch>
            <a:fillRect/>
          </a:stretch>
        </p:blipFill>
        <p:spPr bwMode="auto">
          <a:xfrm>
            <a:off x="304800" y="6400800"/>
            <a:ext cx="990600" cy="28733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a:srcRect/>
          <a:stretch>
            <a:fillRect/>
          </a:stretch>
        </p:blipFill>
        <p:spPr bwMode="auto">
          <a:xfrm>
            <a:off x="-3027363" y="0"/>
            <a:ext cx="12242801" cy="6883400"/>
          </a:xfrm>
          <a:prstGeom prst="rect">
            <a:avLst/>
          </a:prstGeom>
          <a:noFill/>
          <a:ln w="9525">
            <a:noFill/>
            <a:miter lim="800000"/>
            <a:headEnd/>
            <a:tailEnd/>
          </a:ln>
        </p:spPr>
      </p:pic>
      <p:sp>
        <p:nvSpPr>
          <p:cNvPr id="38915" name="Title 2"/>
          <p:cNvSpPr txBox="1">
            <a:spLocks noGrp="1"/>
          </p:cNvSpPr>
          <p:nvPr>
            <p:ph type="ctrTitle"/>
          </p:nvPr>
        </p:nvSpPr>
        <p:spPr>
          <a:xfrm>
            <a:off x="152400" y="381000"/>
            <a:ext cx="4343400" cy="3276600"/>
          </a:xfrm>
        </p:spPr>
        <p:txBody>
          <a:bodyPr/>
          <a:lstStyle/>
          <a:p>
            <a:pPr algn="l" eaLnBrk="1" hangingPunct="1">
              <a:spcBef>
                <a:spcPct val="0"/>
              </a:spcBef>
              <a:buClr>
                <a:srgbClr val="FFFFFF"/>
              </a:buClr>
              <a:buSzTx/>
            </a:pPr>
            <a:r>
              <a:rPr lang="en-US" sz="2000" b="1" smtClean="0">
                <a:solidFill>
                  <a:srgbClr val="FFFFFF"/>
                </a:solidFill>
                <a:latin typeface="Arial" charset="0"/>
                <a:cs typeface="Arial" charset="0"/>
              </a:rPr>
              <a:t>It is the status in society, </a:t>
            </a:r>
            <a:br>
              <a:rPr lang="en-US" sz="2000" b="1" smtClean="0">
                <a:solidFill>
                  <a:srgbClr val="FFFFFF"/>
                </a:solidFill>
                <a:latin typeface="Arial" charset="0"/>
                <a:cs typeface="Arial" charset="0"/>
              </a:rPr>
            </a:br>
            <a:r>
              <a:rPr lang="en-US" sz="2000" b="1" smtClean="0">
                <a:solidFill>
                  <a:srgbClr val="FFFFFF"/>
                </a:solidFill>
                <a:latin typeface="Arial" charset="0"/>
                <a:cs typeface="Arial" charset="0"/>
              </a:rPr>
              <a:t>the respect which fellow citizens hold you in, </a:t>
            </a:r>
            <a:br>
              <a:rPr lang="en-US" sz="2000" b="1" smtClean="0">
                <a:solidFill>
                  <a:srgbClr val="FFFFFF"/>
                </a:solidFill>
                <a:latin typeface="Arial" charset="0"/>
                <a:cs typeface="Arial" charset="0"/>
              </a:rPr>
            </a:br>
            <a:r>
              <a:rPr lang="en-US" sz="2000" b="1" smtClean="0">
                <a:solidFill>
                  <a:srgbClr val="FFFFFF"/>
                </a:solidFill>
                <a:latin typeface="Arial" charset="0"/>
                <a:cs typeface="Arial" charset="0"/>
              </a:rPr>
              <a:t>which is crucial in attracting to, and retaining, within the teaching service, </a:t>
            </a:r>
            <a:br>
              <a:rPr lang="en-US" sz="2000" b="1" smtClean="0">
                <a:solidFill>
                  <a:srgbClr val="FFFFFF"/>
                </a:solidFill>
                <a:latin typeface="Arial" charset="0"/>
                <a:cs typeface="Arial" charset="0"/>
              </a:rPr>
            </a:br>
            <a:r>
              <a:rPr lang="en-US" sz="2000" b="1" smtClean="0">
                <a:solidFill>
                  <a:srgbClr val="FFFFFF"/>
                </a:solidFill>
                <a:latin typeface="Arial" charset="0"/>
                <a:cs typeface="Arial" charset="0"/>
              </a:rPr>
              <a:t>a hard core of men and women in the schools who can maintain the high standards. </a:t>
            </a:r>
            <a:br>
              <a:rPr lang="en-US" sz="2000" b="1" smtClean="0">
                <a:solidFill>
                  <a:srgbClr val="FFFFFF"/>
                </a:solidFill>
                <a:latin typeface="Arial" charset="0"/>
                <a:cs typeface="Arial" charset="0"/>
              </a:rPr>
            </a:br>
            <a:endParaRPr lang="en-GB" sz="2000" b="1" smtClean="0">
              <a:solidFill>
                <a:srgbClr val="FFFFFF"/>
              </a:solidFill>
              <a:latin typeface="Arial" charset="0"/>
              <a:cs typeface="Arial" charset="0"/>
            </a:endParaRPr>
          </a:p>
        </p:txBody>
      </p:sp>
      <p:sp>
        <p:nvSpPr>
          <p:cNvPr id="38916" name="Subtitle 3"/>
          <p:cNvSpPr txBox="1">
            <a:spLocks noGrp="1"/>
          </p:cNvSpPr>
          <p:nvPr>
            <p:ph type="subTitle" idx="1"/>
          </p:nvPr>
        </p:nvSpPr>
        <p:spPr>
          <a:xfrm>
            <a:off x="311150" y="6181725"/>
            <a:ext cx="8521700" cy="1057275"/>
          </a:xfrm>
        </p:spPr>
        <p:txBody>
          <a:bodyPr/>
          <a:lstStyle/>
          <a:p>
            <a:pPr marL="0" indent="0" algn="r" eaLnBrk="1" hangingPunct="1">
              <a:spcBef>
                <a:spcPct val="0"/>
              </a:spcBef>
              <a:spcAft>
                <a:spcPct val="0"/>
              </a:spcAft>
              <a:buClr>
                <a:srgbClr val="ADADAD"/>
              </a:buClr>
              <a:buSzTx/>
            </a:pPr>
            <a:r>
              <a:rPr lang="en-US" smtClean="0">
                <a:solidFill>
                  <a:schemeClr val="tx1"/>
                </a:solidFill>
                <a:latin typeface="Arial" charset="0"/>
                <a:cs typeface="Arial" charset="0"/>
              </a:rPr>
              <a:t>Lee Kuan Yew, 1972</a:t>
            </a:r>
            <a:endParaRPr lang="en-GB" smtClean="0">
              <a:solidFill>
                <a:schemeClr val="tx1"/>
              </a:solidFill>
              <a:latin typeface="Arial"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90525" y="2438400"/>
            <a:ext cx="8375650" cy="2954338"/>
          </a:xfrm>
        </p:spPr>
        <p:txBody>
          <a:bodyPr/>
          <a:lstStyle/>
          <a:p>
            <a:pPr marL="0" indent="0" eaLnBrk="1" hangingPunct="1">
              <a:lnSpc>
                <a:spcPct val="115000"/>
              </a:lnSpc>
              <a:spcBef>
                <a:spcPct val="0"/>
              </a:spcBef>
              <a:spcAft>
                <a:spcPts val="1600"/>
              </a:spcAft>
              <a:buClr>
                <a:srgbClr val="ADADAD"/>
              </a:buClr>
            </a:pPr>
            <a:r>
              <a:rPr lang="en-US" sz="1800" smtClean="0">
                <a:solidFill>
                  <a:srgbClr val="000099"/>
                </a:solidFill>
                <a:latin typeface="Arial" charset="0"/>
                <a:cs typeface="Arial" charset="0"/>
              </a:rPr>
              <a:t>Comprehensive branding and marketing of teaching over many years</a:t>
            </a:r>
          </a:p>
          <a:p>
            <a:pPr marL="0" indent="0" eaLnBrk="1" hangingPunct="1">
              <a:lnSpc>
                <a:spcPct val="115000"/>
              </a:lnSpc>
              <a:spcBef>
                <a:spcPct val="0"/>
              </a:spcBef>
              <a:spcAft>
                <a:spcPts val="1600"/>
              </a:spcAft>
              <a:buClr>
                <a:srgbClr val="ADADAD"/>
              </a:buClr>
              <a:buFontTx/>
              <a:buChar char="•"/>
            </a:pPr>
            <a:endParaRPr lang="en-GB" sz="1800" smtClean="0">
              <a:solidFill>
                <a:srgbClr val="ADADAD"/>
              </a:solidFill>
              <a:latin typeface="Arial" charset="0"/>
              <a:cs typeface="Arial" charset="0"/>
            </a:endParaRPr>
          </a:p>
        </p:txBody>
      </p:sp>
      <p:pic>
        <p:nvPicPr>
          <p:cNvPr id="39939" name="Picture 2"/>
          <p:cNvPicPr>
            <a:picLocks noChangeAspect="1" noChangeArrowheads="1"/>
          </p:cNvPicPr>
          <p:nvPr/>
        </p:nvPicPr>
        <p:blipFill>
          <a:blip r:embed="rId2"/>
          <a:srcRect/>
          <a:stretch>
            <a:fillRect/>
          </a:stretch>
        </p:blipFill>
        <p:spPr bwMode="auto">
          <a:xfrm>
            <a:off x="6096000" y="0"/>
            <a:ext cx="2670175" cy="2073275"/>
          </a:xfrm>
          <a:prstGeom prst="rect">
            <a:avLst/>
          </a:prstGeom>
          <a:noFill/>
          <a:ln w="9525">
            <a:noFill/>
            <a:miter lim="800000"/>
            <a:headEnd/>
            <a:tailEnd/>
          </a:ln>
        </p:spPr>
      </p:pic>
      <p:sp>
        <p:nvSpPr>
          <p:cNvPr id="39940" name="TextBox 3"/>
          <p:cNvSpPr txBox="1">
            <a:spLocks noChangeArrowheads="1"/>
          </p:cNvSpPr>
          <p:nvPr/>
        </p:nvSpPr>
        <p:spPr bwMode="auto">
          <a:xfrm>
            <a:off x="6858000" y="838200"/>
            <a:ext cx="1371600" cy="461963"/>
          </a:xfrm>
          <a:prstGeom prst="rect">
            <a:avLst/>
          </a:prstGeom>
          <a:noFill/>
          <a:ln w="9525">
            <a:noFill/>
            <a:miter lim="800000"/>
            <a:headEnd/>
            <a:tailEnd/>
          </a:ln>
        </p:spPr>
        <p:txBody>
          <a:bodyPr>
            <a:spAutoFit/>
          </a:bodyPr>
          <a:lstStyle/>
          <a:p>
            <a:r>
              <a:rPr lang="en-US" sz="2400" b="1"/>
              <a:t>Status</a:t>
            </a:r>
            <a:endParaRPr lang="en-GB" sz="2400" b="1"/>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Users\nicholas\Documents\LEAP Conference 2017\IMG_20170615_0003.jpg"/>
          <p:cNvPicPr>
            <a:picLocks noChangeAspect="1" noChangeArrowheads="1"/>
          </p:cNvPicPr>
          <p:nvPr/>
        </p:nvPicPr>
        <p:blipFill>
          <a:blip r:embed="rId2"/>
          <a:srcRect/>
          <a:stretch>
            <a:fillRect/>
          </a:stretch>
        </p:blipFill>
        <p:spPr bwMode="auto">
          <a:xfrm>
            <a:off x="304800" y="198438"/>
            <a:ext cx="8534400" cy="6507162"/>
          </a:xfrm>
          <a:prstGeom prst="rect">
            <a:avLst/>
          </a:prstGeom>
          <a:noFill/>
          <a:ln w="9525">
            <a:noFill/>
            <a:miter lim="800000"/>
            <a:headEnd/>
            <a:tailEnd/>
          </a:ln>
        </p:spPr>
      </p:pic>
      <p:sp>
        <p:nvSpPr>
          <p:cNvPr id="40963" name="TextBox 1"/>
          <p:cNvSpPr txBox="1">
            <a:spLocks noChangeArrowheads="1"/>
          </p:cNvSpPr>
          <p:nvPr/>
        </p:nvSpPr>
        <p:spPr bwMode="auto">
          <a:xfrm rot="998375">
            <a:off x="6629400" y="2667000"/>
            <a:ext cx="1676400" cy="584200"/>
          </a:xfrm>
          <a:prstGeom prst="rect">
            <a:avLst/>
          </a:prstGeom>
          <a:noFill/>
          <a:ln w="9525">
            <a:noFill/>
            <a:miter lim="800000"/>
            <a:headEnd/>
            <a:tailEnd/>
          </a:ln>
        </p:spPr>
        <p:txBody>
          <a:bodyPr>
            <a:spAutoFit/>
          </a:bodyPr>
          <a:lstStyle/>
          <a:p>
            <a:r>
              <a:rPr lang="en-US" sz="3200" dirty="0">
                <a:solidFill>
                  <a:srgbClr val="FFFF00"/>
                </a:solidFill>
                <a:hlinkClick r:id="rId3" action="ppaction://hlinkfile"/>
              </a:rPr>
              <a:t>1987</a:t>
            </a:r>
            <a:endParaRPr lang="en-GB" sz="3200" dirty="0">
              <a:solidFill>
                <a:srgbClr val="FFFF00"/>
              </a:solidFill>
            </a:endParaRP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2"/>
          <p:cNvPicPr>
            <a:picLocks noChangeAspect="1" noChangeArrowheads="1"/>
          </p:cNvPicPr>
          <p:nvPr/>
        </p:nvPicPr>
        <p:blipFill>
          <a:blip r:embed="rId3"/>
          <a:srcRect/>
          <a:stretch>
            <a:fillRect/>
          </a:stretch>
        </p:blipFill>
        <p:spPr bwMode="auto">
          <a:xfrm>
            <a:off x="6215074" y="142852"/>
            <a:ext cx="2571768" cy="3792745"/>
          </a:xfrm>
          <a:prstGeom prst="rect">
            <a:avLst/>
          </a:prstGeom>
          <a:noFill/>
          <a:ln w="9525">
            <a:noFill/>
            <a:miter lim="800000"/>
            <a:headEnd/>
            <a:tailEnd/>
          </a:ln>
        </p:spPr>
      </p:pic>
      <p:pic>
        <p:nvPicPr>
          <p:cNvPr id="23556" name="Picture 3"/>
          <p:cNvPicPr>
            <a:picLocks noChangeAspect="1" noChangeArrowheads="1"/>
          </p:cNvPicPr>
          <p:nvPr/>
        </p:nvPicPr>
        <p:blipFill>
          <a:blip r:embed="rId4"/>
          <a:srcRect/>
          <a:stretch>
            <a:fillRect/>
          </a:stretch>
        </p:blipFill>
        <p:spPr bwMode="auto">
          <a:xfrm>
            <a:off x="5072090" y="3786190"/>
            <a:ext cx="3429000" cy="3036888"/>
          </a:xfrm>
          <a:prstGeom prst="rect">
            <a:avLst/>
          </a:prstGeom>
          <a:noFill/>
          <a:ln w="9525">
            <a:noFill/>
            <a:miter lim="800000"/>
            <a:headEnd/>
            <a:tailEnd/>
          </a:ln>
        </p:spPr>
      </p:pic>
      <p:pic>
        <p:nvPicPr>
          <p:cNvPr id="6" name="Shape 61"/>
          <p:cNvPicPr preferRelativeResize="0">
            <a:picLocks noChangeAspect="1" noChangeArrowheads="1"/>
          </p:cNvPicPr>
          <p:nvPr/>
        </p:nvPicPr>
        <p:blipFill>
          <a:blip r:embed="rId5"/>
          <a:srcRect r="-2596" b="-3799"/>
          <a:stretch>
            <a:fillRect/>
          </a:stretch>
        </p:blipFill>
        <p:spPr bwMode="auto">
          <a:xfrm>
            <a:off x="785786" y="-71462"/>
            <a:ext cx="4394199" cy="4441862"/>
          </a:xfrm>
          <a:prstGeom prst="rect">
            <a:avLst/>
          </a:prstGeom>
          <a:noFill/>
          <a:ln w="9525">
            <a:noFill/>
            <a:miter lim="800000"/>
            <a:headEnd/>
            <a:tailEnd/>
          </a:ln>
        </p:spPr>
      </p:pic>
      <p:pic>
        <p:nvPicPr>
          <p:cNvPr id="23557" name="Picture 4"/>
          <p:cNvPicPr>
            <a:picLocks noChangeAspect="1" noChangeArrowheads="1"/>
          </p:cNvPicPr>
          <p:nvPr/>
        </p:nvPicPr>
        <p:blipFill>
          <a:blip r:embed="rId6"/>
          <a:srcRect/>
          <a:stretch>
            <a:fillRect/>
          </a:stretch>
        </p:blipFill>
        <p:spPr bwMode="auto">
          <a:xfrm>
            <a:off x="214282" y="3786190"/>
            <a:ext cx="4556125" cy="302895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90525" y="2438400"/>
            <a:ext cx="8375650" cy="2954338"/>
          </a:xfrm>
        </p:spPr>
        <p:txBody>
          <a:bodyPr/>
          <a:lstStyle/>
          <a:p>
            <a:pPr marL="285750" indent="-285750" eaLnBrk="1" hangingPunct="1">
              <a:lnSpc>
                <a:spcPct val="115000"/>
              </a:lnSpc>
              <a:spcBef>
                <a:spcPct val="0"/>
              </a:spcBef>
              <a:spcAft>
                <a:spcPts val="1600"/>
              </a:spcAft>
              <a:buClr>
                <a:srgbClr val="ADADAD"/>
              </a:buClr>
              <a:buFontTx/>
              <a:buChar char="•"/>
            </a:pPr>
            <a:r>
              <a:rPr lang="en-US" sz="1800" smtClean="0">
                <a:solidFill>
                  <a:srgbClr val="000099"/>
                </a:solidFill>
                <a:latin typeface="Arial" charset="0"/>
                <a:cs typeface="Arial" charset="0"/>
              </a:rPr>
              <a:t>Comprehensive branding and marketing of teaching over many years</a:t>
            </a:r>
          </a:p>
          <a:p>
            <a:pPr marL="285750" indent="-285750" eaLnBrk="1" hangingPunct="1">
              <a:lnSpc>
                <a:spcPct val="115000"/>
              </a:lnSpc>
              <a:spcBef>
                <a:spcPct val="0"/>
              </a:spcBef>
              <a:spcAft>
                <a:spcPts val="1600"/>
              </a:spcAft>
              <a:buClr>
                <a:srgbClr val="ADADAD"/>
              </a:buClr>
              <a:buFontTx/>
              <a:buChar char="•"/>
            </a:pPr>
            <a:r>
              <a:rPr lang="en-US" sz="1800" smtClean="0">
                <a:solidFill>
                  <a:srgbClr val="000099"/>
                </a:solidFill>
                <a:latin typeface="Arial" charset="0"/>
                <a:cs typeface="Arial" charset="0"/>
              </a:rPr>
              <a:t>Competitive salary – starting salary matches that of accountants and engineers in the civil service</a:t>
            </a:r>
          </a:p>
          <a:p>
            <a:pPr marL="285750" indent="-285750" eaLnBrk="1" hangingPunct="1">
              <a:lnSpc>
                <a:spcPct val="115000"/>
              </a:lnSpc>
              <a:spcBef>
                <a:spcPct val="0"/>
              </a:spcBef>
              <a:spcAft>
                <a:spcPts val="1600"/>
              </a:spcAft>
              <a:buClr>
                <a:srgbClr val="ADADAD"/>
              </a:buClr>
              <a:buFontTx/>
              <a:buChar char="•"/>
            </a:pPr>
            <a:r>
              <a:rPr lang="en-US" sz="1800" smtClean="0">
                <a:solidFill>
                  <a:srgbClr val="000099"/>
                </a:solidFill>
                <a:latin typeface="Arial" charset="0"/>
                <a:cs typeface="Arial" charset="0"/>
              </a:rPr>
              <a:t>Greater autonomy and advocacy</a:t>
            </a:r>
          </a:p>
          <a:p>
            <a:pPr marL="285750" indent="-285750" eaLnBrk="1" hangingPunct="1">
              <a:lnSpc>
                <a:spcPct val="115000"/>
              </a:lnSpc>
              <a:spcBef>
                <a:spcPct val="0"/>
              </a:spcBef>
              <a:spcAft>
                <a:spcPts val="1600"/>
              </a:spcAft>
              <a:buClr>
                <a:srgbClr val="ADADAD"/>
              </a:buClr>
              <a:buFontTx/>
              <a:buChar char="•"/>
            </a:pPr>
            <a:r>
              <a:rPr lang="en-US" sz="1800" smtClean="0">
                <a:solidFill>
                  <a:srgbClr val="000099"/>
                </a:solidFill>
                <a:latin typeface="Arial" charset="0"/>
                <a:cs typeface="Arial" charset="0"/>
              </a:rPr>
              <a:t>More explicit public recognition of teachers</a:t>
            </a:r>
          </a:p>
          <a:p>
            <a:pPr marL="285750" indent="-285750" eaLnBrk="1" hangingPunct="1">
              <a:lnSpc>
                <a:spcPct val="115000"/>
              </a:lnSpc>
              <a:spcBef>
                <a:spcPct val="0"/>
              </a:spcBef>
              <a:spcAft>
                <a:spcPts val="1600"/>
              </a:spcAft>
              <a:buClr>
                <a:srgbClr val="ADADAD"/>
              </a:buClr>
              <a:buFontTx/>
              <a:buChar char="•"/>
            </a:pPr>
            <a:endParaRPr lang="en-US" sz="1800" smtClean="0">
              <a:solidFill>
                <a:srgbClr val="000099"/>
              </a:solidFill>
              <a:latin typeface="Arial" charset="0"/>
              <a:cs typeface="Arial" charset="0"/>
            </a:endParaRPr>
          </a:p>
          <a:p>
            <a:pPr marL="285750" indent="-285750" eaLnBrk="1" hangingPunct="1">
              <a:lnSpc>
                <a:spcPct val="115000"/>
              </a:lnSpc>
              <a:spcBef>
                <a:spcPct val="0"/>
              </a:spcBef>
              <a:spcAft>
                <a:spcPts val="1600"/>
              </a:spcAft>
              <a:buClr>
                <a:srgbClr val="ADADAD"/>
              </a:buClr>
              <a:buFontTx/>
              <a:buChar char="•"/>
            </a:pPr>
            <a:endParaRPr lang="en-GB" sz="1800" smtClean="0">
              <a:solidFill>
                <a:srgbClr val="ADADAD"/>
              </a:solidFill>
              <a:latin typeface="Arial" charset="0"/>
              <a:cs typeface="Arial" charset="0"/>
            </a:endParaRPr>
          </a:p>
        </p:txBody>
      </p:sp>
      <p:pic>
        <p:nvPicPr>
          <p:cNvPr id="41987" name="Picture 2"/>
          <p:cNvPicPr>
            <a:picLocks noChangeAspect="1" noChangeArrowheads="1"/>
          </p:cNvPicPr>
          <p:nvPr/>
        </p:nvPicPr>
        <p:blipFill>
          <a:blip r:embed="rId2"/>
          <a:srcRect/>
          <a:stretch>
            <a:fillRect/>
          </a:stretch>
        </p:blipFill>
        <p:spPr bwMode="auto">
          <a:xfrm>
            <a:off x="6096000" y="0"/>
            <a:ext cx="2670175" cy="2073275"/>
          </a:xfrm>
          <a:prstGeom prst="rect">
            <a:avLst/>
          </a:prstGeom>
          <a:noFill/>
          <a:ln w="9525">
            <a:noFill/>
            <a:miter lim="800000"/>
            <a:headEnd/>
            <a:tailEnd/>
          </a:ln>
        </p:spPr>
      </p:pic>
      <p:sp>
        <p:nvSpPr>
          <p:cNvPr id="41988" name="TextBox 3"/>
          <p:cNvSpPr txBox="1">
            <a:spLocks noChangeArrowheads="1"/>
          </p:cNvSpPr>
          <p:nvPr/>
        </p:nvSpPr>
        <p:spPr bwMode="auto">
          <a:xfrm>
            <a:off x="6858000" y="838200"/>
            <a:ext cx="1371600" cy="461963"/>
          </a:xfrm>
          <a:prstGeom prst="rect">
            <a:avLst/>
          </a:prstGeom>
          <a:noFill/>
          <a:ln w="9525">
            <a:noFill/>
            <a:miter lim="800000"/>
            <a:headEnd/>
            <a:tailEnd/>
          </a:ln>
        </p:spPr>
        <p:txBody>
          <a:bodyPr>
            <a:spAutoFit/>
          </a:bodyPr>
          <a:lstStyle/>
          <a:p>
            <a:r>
              <a:rPr lang="en-US" sz="2400" b="1"/>
              <a:t>Status</a:t>
            </a:r>
            <a:endParaRPr lang="en-GB" sz="2400" b="1"/>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3"/>
          <p:cNvPicPr>
            <a:picLocks noChangeAspect="1" noChangeArrowheads="1"/>
          </p:cNvPicPr>
          <p:nvPr/>
        </p:nvPicPr>
        <p:blipFill>
          <a:blip r:embed="rId2"/>
          <a:srcRect/>
          <a:stretch>
            <a:fillRect/>
          </a:stretch>
        </p:blipFill>
        <p:spPr bwMode="auto">
          <a:xfrm>
            <a:off x="3857620" y="765175"/>
            <a:ext cx="5167313" cy="2740025"/>
          </a:xfrm>
          <a:prstGeom prst="rect">
            <a:avLst/>
          </a:prstGeom>
          <a:noFill/>
          <a:ln w="9525">
            <a:noFill/>
            <a:miter lim="800000"/>
            <a:headEnd/>
            <a:tailEnd/>
          </a:ln>
        </p:spPr>
      </p:pic>
      <p:sp>
        <p:nvSpPr>
          <p:cNvPr id="2" name="Rectangle 1"/>
          <p:cNvSpPr/>
          <p:nvPr/>
        </p:nvSpPr>
        <p:spPr>
          <a:xfrm>
            <a:off x="4572000" y="2438400"/>
            <a:ext cx="4267200" cy="8382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pic>
        <p:nvPicPr>
          <p:cNvPr id="3076" name="Picture 4"/>
          <p:cNvPicPr>
            <a:picLocks noChangeAspect="1" noChangeArrowheads="1"/>
          </p:cNvPicPr>
          <p:nvPr/>
        </p:nvPicPr>
        <p:blipFill>
          <a:blip r:embed="rId3"/>
          <a:srcRect/>
          <a:stretch>
            <a:fillRect/>
          </a:stretch>
        </p:blipFill>
        <p:spPr bwMode="auto">
          <a:xfrm>
            <a:off x="3963988" y="3733800"/>
            <a:ext cx="5200650" cy="2376488"/>
          </a:xfrm>
          <a:prstGeom prst="rect">
            <a:avLst/>
          </a:prstGeom>
          <a:noFill/>
          <a:ln w="9525">
            <a:noFill/>
            <a:miter lim="800000"/>
            <a:headEnd/>
            <a:tailEnd/>
          </a:ln>
        </p:spPr>
      </p:pic>
      <p:pic>
        <p:nvPicPr>
          <p:cNvPr id="3074" name="Picture 2"/>
          <p:cNvPicPr>
            <a:picLocks noChangeAspect="1" noChangeArrowheads="1"/>
          </p:cNvPicPr>
          <p:nvPr/>
        </p:nvPicPr>
        <p:blipFill>
          <a:blip r:embed="rId4"/>
          <a:srcRect/>
          <a:stretch>
            <a:fillRect/>
          </a:stretch>
        </p:blipFill>
        <p:spPr bwMode="auto">
          <a:xfrm>
            <a:off x="142844" y="762000"/>
            <a:ext cx="3668713" cy="5195888"/>
          </a:xfrm>
          <a:prstGeom prst="rect">
            <a:avLst/>
          </a:prstGeom>
          <a:noFill/>
          <a:ln w="28575">
            <a:solidFill>
              <a:srgbClr val="FF0000"/>
            </a:solidFill>
            <a:miter lim="800000"/>
            <a:headEnd/>
            <a:tailEnd/>
          </a:ln>
        </p:spPr>
      </p:pic>
      <p:pic>
        <p:nvPicPr>
          <p:cNvPr id="43014" name="Picture 2"/>
          <p:cNvPicPr>
            <a:picLocks noChangeAspect="1" noChangeArrowheads="1"/>
          </p:cNvPicPr>
          <p:nvPr/>
        </p:nvPicPr>
        <p:blipFill>
          <a:blip r:embed="rId5"/>
          <a:srcRect/>
          <a:stretch>
            <a:fillRect/>
          </a:stretch>
        </p:blipFill>
        <p:spPr bwMode="auto">
          <a:xfrm>
            <a:off x="7672388" y="5651500"/>
            <a:ext cx="1430337" cy="1136650"/>
          </a:xfrm>
          <a:prstGeom prst="rect">
            <a:avLst/>
          </a:prstGeom>
          <a:noFill/>
          <a:ln w="9525">
            <a:noFill/>
            <a:miter lim="800000"/>
            <a:headEnd/>
            <a:tailEnd/>
          </a:ln>
        </p:spPr>
      </p:pic>
      <p:sp>
        <p:nvSpPr>
          <p:cNvPr id="43015" name="TextBox 2"/>
          <p:cNvSpPr txBox="1">
            <a:spLocks noChangeArrowheads="1"/>
          </p:cNvSpPr>
          <p:nvPr/>
        </p:nvSpPr>
        <p:spPr bwMode="auto">
          <a:xfrm>
            <a:off x="8077200" y="6096000"/>
            <a:ext cx="685800" cy="276225"/>
          </a:xfrm>
          <a:prstGeom prst="rect">
            <a:avLst/>
          </a:prstGeom>
          <a:noFill/>
          <a:ln w="9525">
            <a:noFill/>
            <a:miter lim="800000"/>
            <a:headEnd/>
            <a:tailEnd/>
          </a:ln>
        </p:spPr>
        <p:txBody>
          <a:bodyPr>
            <a:spAutoFit/>
          </a:bodyPr>
          <a:lstStyle/>
          <a:p>
            <a:r>
              <a:rPr lang="en-US" sz="1200" b="1"/>
              <a:t>Retain</a:t>
            </a:r>
            <a:endParaRPr lang="en-GB" sz="1200" b="1"/>
          </a:p>
        </p:txBody>
      </p:sp>
      <p:pic>
        <p:nvPicPr>
          <p:cNvPr id="43016" name="Picture 3"/>
          <p:cNvPicPr>
            <a:picLocks noChangeAspect="1" noChangeArrowheads="1"/>
          </p:cNvPicPr>
          <p:nvPr/>
        </p:nvPicPr>
        <p:blipFill>
          <a:blip r:embed="rId6"/>
          <a:srcRect/>
          <a:stretch>
            <a:fillRect/>
          </a:stretch>
        </p:blipFill>
        <p:spPr bwMode="auto">
          <a:xfrm>
            <a:off x="5780088" y="5486400"/>
            <a:ext cx="1676400" cy="1301750"/>
          </a:xfrm>
          <a:prstGeom prst="rect">
            <a:avLst/>
          </a:prstGeom>
          <a:noFill/>
          <a:ln w="9525">
            <a:noFill/>
            <a:miter lim="800000"/>
            <a:headEnd/>
            <a:tailEnd/>
          </a:ln>
        </p:spPr>
      </p:pic>
      <p:sp>
        <p:nvSpPr>
          <p:cNvPr id="43017" name="TextBox 3"/>
          <p:cNvSpPr txBox="1">
            <a:spLocks noChangeArrowheads="1"/>
          </p:cNvSpPr>
          <p:nvPr/>
        </p:nvSpPr>
        <p:spPr bwMode="auto">
          <a:xfrm>
            <a:off x="6248400" y="5972175"/>
            <a:ext cx="838200" cy="276225"/>
          </a:xfrm>
          <a:prstGeom prst="rect">
            <a:avLst/>
          </a:prstGeom>
          <a:noFill/>
          <a:ln w="9525">
            <a:noFill/>
            <a:miter lim="800000"/>
            <a:headEnd/>
            <a:tailEnd/>
          </a:ln>
        </p:spPr>
        <p:txBody>
          <a:bodyPr>
            <a:spAutoFit/>
          </a:bodyPr>
          <a:lstStyle/>
          <a:p>
            <a:r>
              <a:rPr lang="en-US" sz="1200" b="1"/>
              <a:t>Status</a:t>
            </a:r>
            <a:endParaRPr lang="en-GB" sz="1200" b="1"/>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a:stretch>
            <a:fillRect/>
          </a:stretch>
        </p:blipFill>
        <p:spPr bwMode="auto">
          <a:xfrm>
            <a:off x="14288" y="304800"/>
            <a:ext cx="4552950" cy="6076950"/>
          </a:xfrm>
          <a:prstGeom prst="rect">
            <a:avLst/>
          </a:prstGeom>
          <a:noFill/>
          <a:ln w="9525">
            <a:noFill/>
            <a:miter lim="800000"/>
            <a:headEnd/>
            <a:tailEnd/>
          </a:ln>
        </p:spPr>
      </p:pic>
      <p:pic>
        <p:nvPicPr>
          <p:cNvPr id="1028" name="Picture 4"/>
          <p:cNvPicPr>
            <a:picLocks noChangeAspect="1" noChangeArrowheads="1"/>
          </p:cNvPicPr>
          <p:nvPr/>
        </p:nvPicPr>
        <p:blipFill>
          <a:blip r:embed="rId3"/>
          <a:srcRect/>
          <a:stretch>
            <a:fillRect/>
          </a:stretch>
        </p:blipFill>
        <p:spPr bwMode="auto">
          <a:xfrm>
            <a:off x="2995644" y="2000240"/>
            <a:ext cx="6076950" cy="4552950"/>
          </a:xfrm>
          <a:prstGeom prst="rect">
            <a:avLst/>
          </a:prstGeom>
          <a:noFill/>
          <a:ln w="9525">
            <a:noFill/>
            <a:miter lim="800000"/>
            <a:headEnd/>
            <a:tailEnd/>
          </a:ln>
        </p:spPr>
      </p:pic>
      <p:pic>
        <p:nvPicPr>
          <p:cNvPr id="44037" name="Picture 2"/>
          <p:cNvPicPr>
            <a:picLocks noChangeAspect="1" noChangeArrowheads="1"/>
          </p:cNvPicPr>
          <p:nvPr/>
        </p:nvPicPr>
        <p:blipFill>
          <a:blip r:embed="rId4"/>
          <a:srcRect/>
          <a:stretch>
            <a:fillRect/>
          </a:stretch>
        </p:blipFill>
        <p:spPr bwMode="auto">
          <a:xfrm>
            <a:off x="7696200" y="76200"/>
            <a:ext cx="1471613" cy="1143000"/>
          </a:xfrm>
          <a:prstGeom prst="rect">
            <a:avLst/>
          </a:prstGeom>
          <a:noFill/>
          <a:ln w="9525">
            <a:noFill/>
            <a:miter lim="800000"/>
            <a:headEnd/>
            <a:tailEnd/>
          </a:ln>
        </p:spPr>
      </p:pic>
      <p:sp>
        <p:nvSpPr>
          <p:cNvPr id="44038" name="TextBox 1"/>
          <p:cNvSpPr txBox="1">
            <a:spLocks noChangeArrowheads="1"/>
          </p:cNvSpPr>
          <p:nvPr/>
        </p:nvSpPr>
        <p:spPr bwMode="auto">
          <a:xfrm>
            <a:off x="8001000" y="457200"/>
            <a:ext cx="914400" cy="369888"/>
          </a:xfrm>
          <a:prstGeom prst="rect">
            <a:avLst/>
          </a:prstGeom>
          <a:noFill/>
          <a:ln w="9525">
            <a:noFill/>
            <a:miter lim="800000"/>
            <a:headEnd/>
            <a:tailEnd/>
          </a:ln>
        </p:spPr>
        <p:txBody>
          <a:bodyPr>
            <a:spAutoFit/>
          </a:bodyPr>
          <a:lstStyle/>
          <a:p>
            <a:r>
              <a:rPr lang="en-US" b="1"/>
              <a:t>Status</a:t>
            </a:r>
            <a:endParaRPr lang="en-GB" b="1"/>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45058" name="Title 4"/>
          <p:cNvSpPr txBox="1">
            <a:spLocks noGrp="1"/>
          </p:cNvSpPr>
          <p:nvPr>
            <p:ph type="title"/>
          </p:nvPr>
        </p:nvSpPr>
        <p:spPr>
          <a:xfrm>
            <a:off x="490538" y="600075"/>
            <a:ext cx="8424862" cy="5454650"/>
          </a:xfrm>
        </p:spPr>
        <p:txBody>
          <a:bodyPr/>
          <a:lstStyle/>
          <a:p>
            <a:pPr eaLnBrk="1" hangingPunct="1">
              <a:spcBef>
                <a:spcPct val="0"/>
              </a:spcBef>
              <a:buClr>
                <a:srgbClr val="FFFFFF"/>
              </a:buClr>
              <a:buSzTx/>
            </a:pPr>
            <a:r>
              <a:rPr lang="en-US" smtClean="0">
                <a:solidFill>
                  <a:srgbClr val="FFFFFF"/>
                </a:solidFill>
                <a:latin typeface="Segoe Print" pitchFamily="2" charset="0"/>
                <a:cs typeface="Arial" charset="0"/>
              </a:rPr>
              <a:t>Secret #1 </a:t>
            </a:r>
            <a:br>
              <a:rPr lang="en-US" smtClean="0">
                <a:solidFill>
                  <a:srgbClr val="FFFFFF"/>
                </a:solidFill>
                <a:latin typeface="Segoe Print" pitchFamily="2" charset="0"/>
                <a:cs typeface="Arial" charset="0"/>
              </a:rPr>
            </a:br>
            <a:r>
              <a:rPr lang="en-US" smtClean="0">
                <a:solidFill>
                  <a:srgbClr val="FFFFFF"/>
                </a:solidFill>
                <a:latin typeface="Segoe Print" pitchFamily="2" charset="0"/>
                <a:cs typeface="Arial" charset="0"/>
              </a:rPr>
              <a:t/>
            </a:r>
            <a:br>
              <a:rPr lang="en-US" smtClean="0">
                <a:solidFill>
                  <a:srgbClr val="FFFFFF"/>
                </a:solidFill>
                <a:latin typeface="Segoe Print" pitchFamily="2" charset="0"/>
                <a:cs typeface="Arial" charset="0"/>
              </a:rPr>
            </a:br>
            <a:r>
              <a:rPr lang="en-US" smtClean="0">
                <a:solidFill>
                  <a:srgbClr val="FFFFFF"/>
                </a:solidFill>
                <a:latin typeface="Segoe Print" pitchFamily="2" charset="0"/>
                <a:cs typeface="Arial" charset="0"/>
              </a:rPr>
              <a:t>A consistent and long-term national effort led to significant improvement in the status and image of teachers</a:t>
            </a:r>
            <a:endParaRPr lang="en-GB" smtClean="0">
              <a:solidFill>
                <a:srgbClr val="FFFFFF"/>
              </a:solidFill>
              <a:latin typeface="Segoe Print" pitchFamily="2"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Shape 138"/>
          <p:cNvSpPr/>
          <p:nvPr/>
        </p:nvSpPr>
        <p:spPr>
          <a:xfrm>
            <a:off x="152400" y="1701800"/>
            <a:ext cx="8763000" cy="4775200"/>
          </a:xfrm>
          <a:prstGeom prst="rect">
            <a:avLst/>
          </a:prstGeom>
          <a:noFill/>
          <a:ln w="28575" cap="flat" cmpd="sng">
            <a:solidFill>
              <a:srgbClr val="FFFFFF"/>
            </a:solidFill>
            <a:prstDash val="solid"/>
            <a:round/>
            <a:headEnd type="none" w="med" len="med"/>
            <a:tailEnd type="none" w="med" len="med"/>
          </a:ln>
        </p:spPr>
        <p:txBody>
          <a:bodyPr lIns="91425" tIns="91425" rIns="91425" bIns="91425" anchor="ctr"/>
          <a:lstStyle/>
          <a:p>
            <a:pPr algn="ctr" fontAlgn="auto">
              <a:spcBef>
                <a:spcPts val="0"/>
              </a:spcBef>
              <a:spcAft>
                <a:spcPts val="0"/>
              </a:spcAft>
              <a:defRPr/>
            </a:pPr>
            <a:endParaRPr sz="1400" kern="0">
              <a:solidFill>
                <a:srgbClr val="FFFFFF"/>
              </a:solidFill>
              <a:latin typeface="+mn-lt"/>
              <a:cs typeface="Arial"/>
              <a:sym typeface="Arial"/>
            </a:endParaRPr>
          </a:p>
        </p:txBody>
      </p:sp>
      <p:cxnSp>
        <p:nvCxnSpPr>
          <p:cNvPr id="46083" name="Shape 139"/>
          <p:cNvCxnSpPr>
            <a:cxnSpLocks noChangeShapeType="1"/>
          </p:cNvCxnSpPr>
          <p:nvPr/>
        </p:nvCxnSpPr>
        <p:spPr bwMode="auto">
          <a:xfrm>
            <a:off x="712788" y="2795588"/>
            <a:ext cx="7799387" cy="36512"/>
          </a:xfrm>
          <a:prstGeom prst="straightConnector1">
            <a:avLst/>
          </a:prstGeom>
          <a:noFill/>
          <a:ln w="9525">
            <a:solidFill>
              <a:schemeClr val="bg2"/>
            </a:solidFill>
            <a:round/>
            <a:headEnd type="none" w="lg" len="lg"/>
            <a:tailEnd type="none" w="lg" len="lg"/>
          </a:ln>
        </p:spPr>
      </p:cxnSp>
      <p:cxnSp>
        <p:nvCxnSpPr>
          <p:cNvPr id="46084" name="Shape 140"/>
          <p:cNvCxnSpPr>
            <a:cxnSpLocks noChangeShapeType="1"/>
          </p:cNvCxnSpPr>
          <p:nvPr/>
        </p:nvCxnSpPr>
        <p:spPr bwMode="auto">
          <a:xfrm rot="10800000" flipH="1">
            <a:off x="712788" y="2757488"/>
            <a:ext cx="7827962" cy="19050"/>
          </a:xfrm>
          <a:prstGeom prst="straightConnector1">
            <a:avLst/>
          </a:prstGeom>
          <a:noFill/>
          <a:ln w="28575">
            <a:solidFill>
              <a:srgbClr val="FFFFFF"/>
            </a:solidFill>
            <a:round/>
            <a:headEnd type="none" w="lg" len="lg"/>
            <a:tailEnd type="none" w="lg" len="lg"/>
          </a:ln>
        </p:spPr>
      </p:cxnSp>
      <p:cxnSp>
        <p:nvCxnSpPr>
          <p:cNvPr id="46085" name="Shape 141"/>
          <p:cNvCxnSpPr>
            <a:cxnSpLocks noChangeShapeType="1"/>
          </p:cNvCxnSpPr>
          <p:nvPr/>
        </p:nvCxnSpPr>
        <p:spPr bwMode="auto">
          <a:xfrm>
            <a:off x="2459038" y="1730375"/>
            <a:ext cx="0" cy="4746625"/>
          </a:xfrm>
          <a:prstGeom prst="straightConnector1">
            <a:avLst/>
          </a:prstGeom>
          <a:noFill/>
          <a:ln w="28575">
            <a:solidFill>
              <a:srgbClr val="FFFFFF"/>
            </a:solidFill>
            <a:round/>
            <a:headEnd type="none" w="lg" len="lg"/>
            <a:tailEnd type="none" w="lg" len="lg"/>
          </a:ln>
        </p:spPr>
      </p:cxnSp>
      <p:sp>
        <p:nvSpPr>
          <p:cNvPr id="142" name="Shape 142"/>
          <p:cNvSpPr txBox="1"/>
          <p:nvPr/>
        </p:nvSpPr>
        <p:spPr>
          <a:xfrm>
            <a:off x="304800" y="2490788"/>
            <a:ext cx="2138363" cy="633412"/>
          </a:xfrm>
          <a:prstGeom prst="rect">
            <a:avLst/>
          </a:prstGeom>
          <a:solidFill>
            <a:srgbClr val="FF0000"/>
          </a:solidFill>
          <a:ln>
            <a:noFill/>
          </a:ln>
        </p:spPr>
        <p:txBody>
          <a:bodyPr lIns="91425" tIns="91425" rIns="91425" bIns="91425"/>
          <a:lstStyle/>
          <a:p>
            <a:pPr algn="ctr" fontAlgn="auto">
              <a:spcBef>
                <a:spcPts val="0"/>
              </a:spcBef>
              <a:spcAft>
                <a:spcPts val="0"/>
              </a:spcAft>
              <a:defRPr/>
            </a:pPr>
            <a:r>
              <a:rPr lang="en" sz="2400" b="1" kern="0" dirty="0">
                <a:solidFill>
                  <a:srgbClr val="FFFFFF"/>
                </a:solidFill>
                <a:latin typeface="+mn-lt"/>
                <a:cs typeface="Arial"/>
                <a:sym typeface="Arial"/>
              </a:rPr>
              <a:t>How</a:t>
            </a:r>
            <a:endParaRPr lang="en" sz="2400" b="1" kern="0" dirty="0">
              <a:solidFill>
                <a:srgbClr val="000000"/>
              </a:solidFill>
              <a:latin typeface="+mn-lt"/>
              <a:cs typeface="Arial"/>
              <a:sym typeface="Arial"/>
            </a:endParaRPr>
          </a:p>
        </p:txBody>
      </p:sp>
      <p:sp>
        <p:nvSpPr>
          <p:cNvPr id="143" name="Shape 143"/>
          <p:cNvSpPr txBox="1"/>
          <p:nvPr/>
        </p:nvSpPr>
        <p:spPr>
          <a:xfrm>
            <a:off x="2459038" y="2490788"/>
            <a:ext cx="6456362" cy="633412"/>
          </a:xfrm>
          <a:prstGeom prst="rect">
            <a:avLst/>
          </a:prstGeom>
          <a:solidFill>
            <a:srgbClr val="FF0000"/>
          </a:solidFill>
          <a:ln>
            <a:noFill/>
          </a:ln>
        </p:spPr>
        <p:txBody>
          <a:bodyPr lIns="91425" tIns="91425" rIns="91425" bIns="91425"/>
          <a:lstStyle/>
          <a:p>
            <a:pPr algn="ctr" fontAlgn="auto">
              <a:spcBef>
                <a:spcPts val="0"/>
              </a:spcBef>
              <a:spcAft>
                <a:spcPts val="0"/>
              </a:spcAft>
              <a:defRPr/>
            </a:pPr>
            <a:r>
              <a:rPr lang="en" sz="2400" b="1" kern="0" dirty="0">
                <a:solidFill>
                  <a:srgbClr val="FFFFFF"/>
                </a:solidFill>
                <a:latin typeface="+mn-lt"/>
                <a:cs typeface="Arial"/>
                <a:sym typeface="Arial"/>
              </a:rPr>
              <a:t>Criteria</a:t>
            </a:r>
          </a:p>
        </p:txBody>
      </p:sp>
      <p:sp>
        <p:nvSpPr>
          <p:cNvPr id="144" name="Shape 144"/>
          <p:cNvSpPr txBox="1"/>
          <p:nvPr/>
        </p:nvSpPr>
        <p:spPr>
          <a:xfrm>
            <a:off x="304800" y="3097213"/>
            <a:ext cx="2141538" cy="3379787"/>
          </a:xfrm>
          <a:prstGeom prst="rect">
            <a:avLst/>
          </a:prstGeom>
          <a:solidFill>
            <a:srgbClr val="0070C0"/>
          </a:solidFill>
          <a:ln>
            <a:noFill/>
          </a:ln>
        </p:spPr>
        <p:txBody>
          <a:bodyPr lIns="91425" tIns="91425" rIns="91425" bIns="91425"/>
          <a:lstStyle/>
          <a:p>
            <a:pPr marL="228600" fontAlgn="auto">
              <a:spcBef>
                <a:spcPts val="0"/>
              </a:spcBef>
              <a:spcAft>
                <a:spcPts val="0"/>
              </a:spcAft>
              <a:buClr>
                <a:srgbClr val="FFFFFF"/>
              </a:buClr>
              <a:defRPr/>
            </a:pPr>
            <a:r>
              <a:rPr lang="en" sz="1600" b="1" kern="0" dirty="0">
                <a:latin typeface="+mn-lt"/>
                <a:cs typeface="Arial"/>
                <a:sym typeface="Arial"/>
              </a:rPr>
              <a:t>Formal qualifications</a:t>
            </a:r>
          </a:p>
          <a:p>
            <a:pPr fontAlgn="auto">
              <a:spcBef>
                <a:spcPts val="0"/>
              </a:spcBef>
              <a:spcAft>
                <a:spcPts val="0"/>
              </a:spcAft>
              <a:defRPr/>
            </a:pPr>
            <a:endParaRPr sz="1600" b="1" kern="0" dirty="0">
              <a:latin typeface="+mn-lt"/>
              <a:cs typeface="Arial"/>
              <a:sym typeface="Arial"/>
            </a:endParaRPr>
          </a:p>
          <a:p>
            <a:pPr marL="228600" fontAlgn="auto">
              <a:spcBef>
                <a:spcPts val="0"/>
              </a:spcBef>
              <a:spcAft>
                <a:spcPts val="0"/>
              </a:spcAft>
              <a:buClr>
                <a:srgbClr val="FFFFFF"/>
              </a:buClr>
              <a:defRPr/>
            </a:pPr>
            <a:r>
              <a:rPr lang="en" sz="1600" b="1" kern="0" dirty="0">
                <a:latin typeface="+mn-lt"/>
                <a:cs typeface="Arial"/>
                <a:sym typeface="Arial"/>
              </a:rPr>
              <a:t>Entrance Proficiency Test (Language)</a:t>
            </a:r>
          </a:p>
          <a:p>
            <a:pPr fontAlgn="auto">
              <a:spcBef>
                <a:spcPts val="0"/>
              </a:spcBef>
              <a:spcAft>
                <a:spcPts val="0"/>
              </a:spcAft>
              <a:defRPr/>
            </a:pPr>
            <a:endParaRPr sz="1600" b="1" kern="0" dirty="0">
              <a:latin typeface="+mn-lt"/>
              <a:cs typeface="Arial"/>
              <a:sym typeface="Arial"/>
            </a:endParaRPr>
          </a:p>
          <a:p>
            <a:pPr marL="228600" fontAlgn="auto">
              <a:spcBef>
                <a:spcPts val="0"/>
              </a:spcBef>
              <a:spcAft>
                <a:spcPts val="0"/>
              </a:spcAft>
              <a:buClr>
                <a:srgbClr val="FFFFFF"/>
              </a:buClr>
              <a:defRPr/>
            </a:pPr>
            <a:r>
              <a:rPr lang="en" sz="1600" b="1" kern="0" dirty="0">
                <a:latin typeface="+mn-lt"/>
                <a:cs typeface="Arial"/>
                <a:sym typeface="Arial"/>
              </a:rPr>
              <a:t>Interview</a:t>
            </a:r>
          </a:p>
          <a:p>
            <a:pPr fontAlgn="auto">
              <a:spcBef>
                <a:spcPts val="0"/>
              </a:spcBef>
              <a:spcAft>
                <a:spcPts val="0"/>
              </a:spcAft>
              <a:defRPr/>
            </a:pPr>
            <a:endParaRPr sz="1600" b="1" kern="0" dirty="0">
              <a:latin typeface="+mn-lt"/>
              <a:cs typeface="Arial"/>
              <a:sym typeface="Arial"/>
            </a:endParaRPr>
          </a:p>
          <a:p>
            <a:pPr marL="228600" fontAlgn="auto">
              <a:spcBef>
                <a:spcPts val="0"/>
              </a:spcBef>
              <a:spcAft>
                <a:spcPts val="0"/>
              </a:spcAft>
              <a:buClr>
                <a:srgbClr val="FFFFFF"/>
              </a:buClr>
              <a:defRPr/>
            </a:pPr>
            <a:r>
              <a:rPr lang="en" sz="1600" b="1" kern="0" dirty="0">
                <a:latin typeface="+mn-lt"/>
                <a:cs typeface="Arial"/>
                <a:sym typeface="Arial"/>
              </a:rPr>
              <a:t>Monitoring at NIE</a:t>
            </a:r>
          </a:p>
        </p:txBody>
      </p:sp>
      <p:sp>
        <p:nvSpPr>
          <p:cNvPr id="145" name="Shape 145"/>
          <p:cNvSpPr txBox="1"/>
          <p:nvPr/>
        </p:nvSpPr>
        <p:spPr>
          <a:xfrm>
            <a:off x="2459038" y="3097213"/>
            <a:ext cx="6456362" cy="3379787"/>
          </a:xfrm>
          <a:prstGeom prst="rect">
            <a:avLst/>
          </a:prstGeom>
          <a:solidFill>
            <a:srgbClr val="FFC000"/>
          </a:solidFill>
          <a:ln>
            <a:noFill/>
          </a:ln>
        </p:spPr>
        <p:txBody>
          <a:bodyPr lIns="91425" tIns="91425" rIns="91425" bIns="91425"/>
          <a:lstStyle/>
          <a:p>
            <a:pPr marL="457200" indent="-228600" fontAlgn="auto">
              <a:spcBef>
                <a:spcPts val="0"/>
              </a:spcBef>
              <a:spcAft>
                <a:spcPts val="0"/>
              </a:spcAft>
              <a:buClr>
                <a:srgbClr val="FFFFFF"/>
              </a:buClr>
              <a:buFontTx/>
              <a:buChar char="●"/>
              <a:defRPr/>
            </a:pPr>
            <a:r>
              <a:rPr lang="en" kern="0" dirty="0">
                <a:solidFill>
                  <a:srgbClr val="000099"/>
                </a:solidFill>
                <a:latin typeface="+mn-lt"/>
                <a:cs typeface="Arial"/>
                <a:sym typeface="Arial"/>
              </a:rPr>
              <a:t>Completed relevant* education </a:t>
            </a:r>
          </a:p>
          <a:p>
            <a:pPr marL="457200" indent="-228600" fontAlgn="auto">
              <a:spcBef>
                <a:spcPts val="0"/>
              </a:spcBef>
              <a:spcAft>
                <a:spcPts val="0"/>
              </a:spcAft>
              <a:buClr>
                <a:srgbClr val="FFFFFF"/>
              </a:buClr>
              <a:buFontTx/>
              <a:buChar char="●"/>
              <a:defRPr/>
            </a:pPr>
            <a:r>
              <a:rPr lang="en" kern="0" dirty="0">
                <a:solidFill>
                  <a:srgbClr val="000099"/>
                </a:solidFill>
                <a:latin typeface="+mn-lt"/>
                <a:cs typeface="Arial"/>
                <a:sym typeface="Arial"/>
              </a:rPr>
              <a:t>Top 30% of age cohort in academic qualifications</a:t>
            </a:r>
          </a:p>
          <a:p>
            <a:pPr marL="457200" indent="-228600" fontAlgn="auto">
              <a:spcBef>
                <a:spcPts val="0"/>
              </a:spcBef>
              <a:spcAft>
                <a:spcPts val="0"/>
              </a:spcAft>
              <a:buClr>
                <a:srgbClr val="FFFFFF"/>
              </a:buClr>
              <a:buFontTx/>
              <a:buChar char="●"/>
              <a:defRPr/>
            </a:pPr>
            <a:r>
              <a:rPr lang="en" kern="0" dirty="0">
                <a:solidFill>
                  <a:srgbClr val="000099"/>
                </a:solidFill>
                <a:latin typeface="+mn-lt"/>
                <a:cs typeface="Arial"/>
                <a:sym typeface="Arial"/>
              </a:rPr>
              <a:t>High level of literacy</a:t>
            </a:r>
          </a:p>
          <a:p>
            <a:pPr marL="457200" indent="-228600" fontAlgn="auto">
              <a:spcBef>
                <a:spcPts val="0"/>
              </a:spcBef>
              <a:spcAft>
                <a:spcPts val="0"/>
              </a:spcAft>
              <a:buClr>
                <a:srgbClr val="FFFFFF"/>
              </a:buClr>
              <a:buFontTx/>
              <a:buChar char="●"/>
              <a:defRPr/>
            </a:pPr>
            <a:r>
              <a:rPr lang="en" kern="0" dirty="0">
                <a:solidFill>
                  <a:srgbClr val="000099"/>
                </a:solidFill>
                <a:latin typeface="+mn-lt"/>
                <a:cs typeface="Arial"/>
                <a:sym typeface="Arial"/>
              </a:rPr>
              <a:t>Must have correct attitude, aptitude and personality (interviewed by panel of 3 experienced school principals)</a:t>
            </a:r>
          </a:p>
          <a:p>
            <a:pPr marL="457200" indent="-228600" fontAlgn="auto">
              <a:spcBef>
                <a:spcPts val="0"/>
              </a:spcBef>
              <a:spcAft>
                <a:spcPts val="0"/>
              </a:spcAft>
              <a:buClr>
                <a:srgbClr val="FFFFFF"/>
              </a:buClr>
              <a:buFontTx/>
              <a:buChar char="●"/>
              <a:defRPr/>
            </a:pPr>
            <a:r>
              <a:rPr lang="en" kern="0" dirty="0">
                <a:solidFill>
                  <a:srgbClr val="000099"/>
                </a:solidFill>
                <a:latin typeface="+mn-lt"/>
                <a:cs typeface="Arial"/>
                <a:sym typeface="Arial"/>
              </a:rPr>
              <a:t>Evidence of interest in children and education (practicum)</a:t>
            </a:r>
          </a:p>
          <a:p>
            <a:pPr fontAlgn="auto">
              <a:spcBef>
                <a:spcPts val="0"/>
              </a:spcBef>
              <a:spcAft>
                <a:spcPts val="0"/>
              </a:spcAft>
              <a:defRPr/>
            </a:pPr>
            <a:endParaRPr sz="1400" kern="0" dirty="0">
              <a:solidFill>
                <a:srgbClr val="000099"/>
              </a:solidFill>
              <a:latin typeface="+mn-lt"/>
              <a:cs typeface="Arial"/>
              <a:sym typeface="Arial"/>
            </a:endParaRPr>
          </a:p>
        </p:txBody>
      </p:sp>
      <p:sp>
        <p:nvSpPr>
          <p:cNvPr id="2" name="Oval 1"/>
          <p:cNvSpPr/>
          <p:nvPr/>
        </p:nvSpPr>
        <p:spPr>
          <a:xfrm>
            <a:off x="2286000" y="381000"/>
            <a:ext cx="3505200" cy="18288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solidFill>
                  <a:schemeClr val="tx1"/>
                </a:solidFill>
              </a:rPr>
              <a:t>ONLY THE BEST</a:t>
            </a:r>
            <a:endParaRPr lang="en-GB" sz="3200" b="1" dirty="0">
              <a:solidFill>
                <a:schemeClr val="tx1"/>
              </a:solidFill>
            </a:endParaRPr>
          </a:p>
        </p:txBody>
      </p:sp>
      <p:sp>
        <p:nvSpPr>
          <p:cNvPr id="46091" name="TextBox 2"/>
          <p:cNvSpPr txBox="1">
            <a:spLocks noChangeArrowheads="1"/>
          </p:cNvSpPr>
          <p:nvPr/>
        </p:nvSpPr>
        <p:spPr bwMode="auto">
          <a:xfrm>
            <a:off x="2971800" y="5486400"/>
            <a:ext cx="5105400" cy="646113"/>
          </a:xfrm>
          <a:prstGeom prst="rect">
            <a:avLst/>
          </a:prstGeom>
          <a:solidFill>
            <a:srgbClr val="7030A0"/>
          </a:solidFill>
          <a:ln w="9525">
            <a:noFill/>
            <a:miter lim="800000"/>
            <a:headEnd/>
            <a:tailEnd/>
          </a:ln>
        </p:spPr>
        <p:txBody>
          <a:bodyPr>
            <a:spAutoFit/>
          </a:bodyPr>
          <a:lstStyle/>
          <a:p>
            <a:r>
              <a:rPr lang="en-US"/>
              <a:t>NTU-NIE Teaching Scholarship Programme – important for attracting talent and status </a:t>
            </a:r>
          </a:p>
        </p:txBody>
      </p:sp>
      <p:pic>
        <p:nvPicPr>
          <p:cNvPr id="46092" name="Picture 2"/>
          <p:cNvPicPr>
            <a:picLocks noChangeAspect="1" noChangeArrowheads="1"/>
          </p:cNvPicPr>
          <p:nvPr/>
        </p:nvPicPr>
        <p:blipFill>
          <a:blip r:embed="rId3"/>
          <a:srcRect/>
          <a:stretch>
            <a:fillRect/>
          </a:stretch>
        </p:blipFill>
        <p:spPr bwMode="auto">
          <a:xfrm>
            <a:off x="7391400" y="152400"/>
            <a:ext cx="1676400" cy="1301750"/>
          </a:xfrm>
          <a:prstGeom prst="rect">
            <a:avLst/>
          </a:prstGeom>
          <a:noFill/>
          <a:ln w="9525">
            <a:noFill/>
            <a:miter lim="800000"/>
            <a:headEnd/>
            <a:tailEnd/>
          </a:ln>
        </p:spPr>
      </p:pic>
      <p:sp>
        <p:nvSpPr>
          <p:cNvPr id="46093" name="TextBox 3"/>
          <p:cNvSpPr txBox="1">
            <a:spLocks noChangeArrowheads="1"/>
          </p:cNvSpPr>
          <p:nvPr/>
        </p:nvSpPr>
        <p:spPr bwMode="auto">
          <a:xfrm>
            <a:off x="7772400" y="620713"/>
            <a:ext cx="1143000" cy="369887"/>
          </a:xfrm>
          <a:prstGeom prst="rect">
            <a:avLst/>
          </a:prstGeom>
          <a:noFill/>
          <a:ln w="9525">
            <a:noFill/>
            <a:miter lim="800000"/>
            <a:headEnd/>
            <a:tailEnd/>
          </a:ln>
        </p:spPr>
        <p:txBody>
          <a:bodyPr>
            <a:spAutoFit/>
          </a:bodyPr>
          <a:lstStyle/>
          <a:p>
            <a:r>
              <a:rPr lang="en-US" b="1"/>
              <a:t>Process</a:t>
            </a:r>
            <a:endParaRPr lang="en-GB" b="1"/>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7"/>
          <p:cNvSpPr>
            <a:spLocks/>
          </p:cNvSpPr>
          <p:nvPr/>
        </p:nvSpPr>
        <p:spPr bwMode="auto">
          <a:xfrm flipV="1">
            <a:off x="414288" y="2057400"/>
            <a:ext cx="2786112" cy="1947641"/>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1" h="469">
                <a:moveTo>
                  <a:pt x="667" y="247"/>
                </a:moveTo>
                <a:cubicBezTo>
                  <a:pt x="663" y="269"/>
                  <a:pt x="646" y="288"/>
                  <a:pt x="617" y="289"/>
                </a:cubicBezTo>
                <a:cubicBezTo>
                  <a:pt x="607" y="289"/>
                  <a:pt x="595" y="287"/>
                  <a:pt x="583" y="286"/>
                </a:cubicBezTo>
                <a:cubicBezTo>
                  <a:pt x="573" y="285"/>
                  <a:pt x="558" y="281"/>
                  <a:pt x="550" y="283"/>
                </a:cubicBezTo>
                <a:cubicBezTo>
                  <a:pt x="540" y="286"/>
                  <a:pt x="536" y="308"/>
                  <a:pt x="535" y="319"/>
                </a:cubicBezTo>
                <a:cubicBezTo>
                  <a:pt x="532" y="365"/>
                  <a:pt x="542" y="411"/>
                  <a:pt x="548" y="450"/>
                </a:cubicBezTo>
                <a:cubicBezTo>
                  <a:pt x="519" y="453"/>
                  <a:pt x="497" y="454"/>
                  <a:pt x="467" y="457"/>
                </a:cubicBezTo>
                <a:cubicBezTo>
                  <a:pt x="447" y="459"/>
                  <a:pt x="408" y="469"/>
                  <a:pt x="389" y="457"/>
                </a:cubicBezTo>
                <a:cubicBezTo>
                  <a:pt x="365" y="441"/>
                  <a:pt x="393" y="393"/>
                  <a:pt x="391" y="367"/>
                </a:cubicBezTo>
                <a:cubicBezTo>
                  <a:pt x="390" y="343"/>
                  <a:pt x="371" y="327"/>
                  <a:pt x="353" y="324"/>
                </a:cubicBezTo>
                <a:cubicBezTo>
                  <a:pt x="335" y="322"/>
                  <a:pt x="314" y="324"/>
                  <a:pt x="300" y="332"/>
                </a:cubicBezTo>
                <a:cubicBezTo>
                  <a:pt x="280" y="344"/>
                  <a:pt x="284" y="386"/>
                  <a:pt x="288" y="411"/>
                </a:cubicBezTo>
                <a:cubicBezTo>
                  <a:pt x="289" y="420"/>
                  <a:pt x="292" y="431"/>
                  <a:pt x="291" y="439"/>
                </a:cubicBezTo>
                <a:cubicBezTo>
                  <a:pt x="288" y="453"/>
                  <a:pt x="272" y="461"/>
                  <a:pt x="254" y="463"/>
                </a:cubicBezTo>
                <a:cubicBezTo>
                  <a:pt x="205" y="468"/>
                  <a:pt x="165" y="451"/>
                  <a:pt x="129" y="442"/>
                </a:cubicBezTo>
                <a:cubicBezTo>
                  <a:pt x="142" y="398"/>
                  <a:pt x="144" y="304"/>
                  <a:pt x="123" y="289"/>
                </a:cubicBezTo>
                <a:cubicBezTo>
                  <a:pt x="102" y="274"/>
                  <a:pt x="40" y="301"/>
                  <a:pt x="15" y="277"/>
                </a:cubicBezTo>
                <a:cubicBezTo>
                  <a:pt x="0" y="263"/>
                  <a:pt x="0" y="218"/>
                  <a:pt x="12" y="199"/>
                </a:cubicBezTo>
                <a:cubicBezTo>
                  <a:pt x="24" y="178"/>
                  <a:pt x="55" y="182"/>
                  <a:pt x="82" y="186"/>
                </a:cubicBezTo>
                <a:cubicBezTo>
                  <a:pt x="91" y="187"/>
                  <a:pt x="108" y="195"/>
                  <a:pt x="119" y="192"/>
                </a:cubicBezTo>
                <a:cubicBezTo>
                  <a:pt x="128" y="189"/>
                  <a:pt x="130" y="171"/>
                  <a:pt x="131" y="157"/>
                </a:cubicBezTo>
                <a:cubicBezTo>
                  <a:pt x="135" y="107"/>
                  <a:pt x="126" y="67"/>
                  <a:pt x="123" y="24"/>
                </a:cubicBezTo>
                <a:cubicBezTo>
                  <a:pt x="152" y="21"/>
                  <a:pt x="183" y="12"/>
                  <a:pt x="215" y="9"/>
                </a:cubicBezTo>
                <a:cubicBezTo>
                  <a:pt x="248" y="7"/>
                  <a:pt x="285" y="11"/>
                  <a:pt x="290" y="33"/>
                </a:cubicBezTo>
                <a:cubicBezTo>
                  <a:pt x="291" y="41"/>
                  <a:pt x="286" y="69"/>
                  <a:pt x="285" y="76"/>
                </a:cubicBezTo>
                <a:cubicBezTo>
                  <a:pt x="283" y="90"/>
                  <a:pt x="278" y="108"/>
                  <a:pt x="283" y="122"/>
                </a:cubicBezTo>
                <a:cubicBezTo>
                  <a:pt x="293" y="150"/>
                  <a:pt x="360" y="156"/>
                  <a:pt x="381" y="134"/>
                </a:cubicBezTo>
                <a:cubicBezTo>
                  <a:pt x="390" y="125"/>
                  <a:pt x="389" y="102"/>
                  <a:pt x="388" y="86"/>
                </a:cubicBezTo>
                <a:cubicBezTo>
                  <a:pt x="386" y="70"/>
                  <a:pt x="377" y="57"/>
                  <a:pt x="379" y="42"/>
                </a:cubicBezTo>
                <a:cubicBezTo>
                  <a:pt x="383" y="0"/>
                  <a:pt x="449" y="13"/>
                  <a:pt x="487" y="16"/>
                </a:cubicBezTo>
                <a:cubicBezTo>
                  <a:pt x="508" y="18"/>
                  <a:pt x="528" y="20"/>
                  <a:pt x="547" y="22"/>
                </a:cubicBezTo>
                <a:cubicBezTo>
                  <a:pt x="535" y="63"/>
                  <a:pt x="529" y="143"/>
                  <a:pt x="534" y="171"/>
                </a:cubicBezTo>
                <a:cubicBezTo>
                  <a:pt x="540" y="198"/>
                  <a:pt x="617" y="167"/>
                  <a:pt x="648" y="184"/>
                </a:cubicBezTo>
                <a:cubicBezTo>
                  <a:pt x="660" y="191"/>
                  <a:pt x="671" y="224"/>
                  <a:pt x="667" y="247"/>
                </a:cubicBezTo>
                <a:close/>
              </a:path>
            </a:pathLst>
          </a:custGeom>
          <a:gradFill>
            <a:gsLst>
              <a:gs pos="0">
                <a:srgbClr val="FFC000"/>
              </a:gs>
              <a:gs pos="100000">
                <a:schemeClr val="accent6">
                  <a:lumMod val="50000"/>
                </a:schemeClr>
              </a:gs>
            </a:gsLst>
            <a:lin ang="16200000" scaled="0"/>
          </a:gradFill>
          <a:ln w="19050">
            <a:solidFill>
              <a:schemeClr val="bg1"/>
            </a:solidFill>
          </a:ln>
          <a:effectLst/>
          <a:scene3d>
            <a:camera prst="orthographicFront">
              <a:rot lat="21300000" lon="20100000" rev="21540000"/>
            </a:camera>
            <a:lightRig rig="threePt" dir="t"/>
          </a:scene3d>
          <a:sp3d extrusionH="254000">
            <a:extrusionClr>
              <a:srgbClr val="FFC000"/>
            </a:extrusionClr>
          </a:sp3d>
        </p:spPr>
        <p:txBody>
          <a:bodyPr/>
          <a:lstStyle/>
          <a:p>
            <a:pPr fontAlgn="auto">
              <a:spcBef>
                <a:spcPts val="0"/>
              </a:spcBef>
              <a:spcAft>
                <a:spcPts val="0"/>
              </a:spcAft>
              <a:defRPr/>
            </a:pPr>
            <a:endParaRPr lang="en-US" dirty="0">
              <a:solidFill>
                <a:prstClr val="black"/>
              </a:solidFill>
              <a:latin typeface="+mn-lt"/>
              <a:cs typeface="+mn-cs"/>
            </a:endParaRPr>
          </a:p>
        </p:txBody>
      </p:sp>
      <p:grpSp>
        <p:nvGrpSpPr>
          <p:cNvPr id="47107" name="Group 5"/>
          <p:cNvGrpSpPr>
            <a:grpSpLocks/>
          </p:cNvGrpSpPr>
          <p:nvPr/>
        </p:nvGrpSpPr>
        <p:grpSpPr bwMode="auto">
          <a:xfrm>
            <a:off x="3505200" y="1676400"/>
            <a:ext cx="5486400" cy="2087563"/>
            <a:chOff x="5373863" y="2204826"/>
            <a:chExt cx="3433168" cy="2087880"/>
          </a:xfrm>
        </p:grpSpPr>
        <p:sp>
          <p:nvSpPr>
            <p:cNvPr id="7" name="Rectangle 6"/>
            <p:cNvSpPr/>
            <p:nvPr/>
          </p:nvSpPr>
          <p:spPr>
            <a:xfrm>
              <a:off x="5469229" y="2204826"/>
              <a:ext cx="2860973" cy="503314"/>
            </a:xfrm>
            <a:prstGeom prst="rect">
              <a:avLst/>
            </a:prstGeom>
            <a:gradFill>
              <a:gsLst>
                <a:gs pos="100000">
                  <a:srgbClr val="B89E00"/>
                </a:gs>
                <a:gs pos="50000">
                  <a:srgbClr val="FFC000"/>
                </a:gs>
              </a:gsLst>
              <a:lin ang="5400000" scaled="0"/>
            </a:gra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solidFill>
                    <a:prstClr val="white"/>
                  </a:solidFill>
                </a:rPr>
                <a:t>Develop</a:t>
              </a:r>
            </a:p>
          </p:txBody>
        </p:sp>
        <p:sp>
          <p:nvSpPr>
            <p:cNvPr id="8" name="Rectangle 7"/>
            <p:cNvSpPr/>
            <p:nvPr/>
          </p:nvSpPr>
          <p:spPr>
            <a:xfrm>
              <a:off x="5373863" y="3195576"/>
              <a:ext cx="3433168" cy="1097130"/>
            </a:xfrm>
            <a:prstGeom prst="rect">
              <a:avLst/>
            </a:prstGeom>
            <a:no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a:lstStyle/>
            <a:p>
              <a:pPr marL="285750" indent="-285750" fontAlgn="auto">
                <a:spcBef>
                  <a:spcPts val="0"/>
                </a:spcBef>
                <a:spcAft>
                  <a:spcPts val="0"/>
                </a:spcAft>
                <a:buFont typeface="Arial" panose="020B0604020202020204" pitchFamily="34" charset="0"/>
                <a:buChar char="•"/>
                <a:defRPr/>
              </a:pPr>
              <a:r>
                <a:rPr lang="en-US" sz="2400" b="1" dirty="0">
                  <a:solidFill>
                    <a:srgbClr val="1F497D"/>
                  </a:solidFill>
                  <a:latin typeface="Arial" panose="020B0604020202020204" pitchFamily="34" charset="0"/>
                  <a:cs typeface="Arial" panose="020B0604020202020204" pitchFamily="34" charset="0"/>
                </a:rPr>
                <a:t>Initial Teacher Training</a:t>
              </a:r>
            </a:p>
            <a:p>
              <a:pPr marL="285750" indent="-285750" fontAlgn="auto">
                <a:spcBef>
                  <a:spcPts val="0"/>
                </a:spcBef>
                <a:spcAft>
                  <a:spcPts val="0"/>
                </a:spcAft>
                <a:buFont typeface="Arial" panose="020B0604020202020204" pitchFamily="34" charset="0"/>
                <a:buChar char="•"/>
                <a:defRPr/>
              </a:pPr>
              <a:r>
                <a:rPr lang="en-US" sz="2400" b="1" dirty="0">
                  <a:solidFill>
                    <a:srgbClr val="1F497D"/>
                  </a:solidFill>
                  <a:latin typeface="Arial" panose="020B0604020202020204" pitchFamily="34" charset="0"/>
                  <a:cs typeface="Arial" panose="020B0604020202020204" pitchFamily="34" charset="0"/>
                </a:rPr>
                <a:t>Performance Management System</a:t>
              </a:r>
            </a:p>
            <a:p>
              <a:pPr marL="285750" indent="-285750" fontAlgn="auto">
                <a:spcBef>
                  <a:spcPts val="0"/>
                </a:spcBef>
                <a:spcAft>
                  <a:spcPts val="0"/>
                </a:spcAft>
                <a:buFont typeface="Arial" panose="020B0604020202020204" pitchFamily="34" charset="0"/>
                <a:buChar char="•"/>
                <a:defRPr/>
              </a:pPr>
              <a:r>
                <a:rPr lang="en-US" sz="2400" b="1" dirty="0">
                  <a:solidFill>
                    <a:srgbClr val="1F497D"/>
                  </a:solidFill>
                  <a:latin typeface="Arial" panose="020B0604020202020204" pitchFamily="34" charset="0"/>
                  <a:cs typeface="Arial" panose="020B0604020202020204" pitchFamily="34" charset="0"/>
                </a:rPr>
                <a:t>Professional Development</a:t>
              </a:r>
            </a:p>
            <a:p>
              <a:pPr fontAlgn="auto">
                <a:spcBef>
                  <a:spcPts val="0"/>
                </a:spcBef>
                <a:spcAft>
                  <a:spcPts val="0"/>
                </a:spcAft>
                <a:defRPr/>
              </a:pPr>
              <a:endParaRPr lang="en-US" dirty="0">
                <a:solidFill>
                  <a:prstClr val="black"/>
                </a:solidFill>
              </a:endParaRPr>
            </a:p>
          </p:txBody>
        </p:sp>
      </p:grpSp>
      <p:pic>
        <p:nvPicPr>
          <p:cNvPr id="47108" name="Picture 18" descr="E:\websites\slidehunter\2012beew\psd\logo2012.png">
            <a:hlinkClick r:id="rId2"/>
          </p:cNvPr>
          <p:cNvPicPr>
            <a:picLocks noChangeAspect="1" noChangeArrowheads="1"/>
          </p:cNvPicPr>
          <p:nvPr/>
        </p:nvPicPr>
        <p:blipFill>
          <a:blip r:embed="rId3"/>
          <a:srcRect/>
          <a:stretch>
            <a:fillRect/>
          </a:stretch>
        </p:blipFill>
        <p:spPr bwMode="auto">
          <a:xfrm>
            <a:off x="304800" y="6400800"/>
            <a:ext cx="990600" cy="28733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2" name="Picture 2"/>
          <p:cNvPicPr>
            <a:picLocks noChangeAspect="1" noChangeArrowheads="1"/>
          </p:cNvPicPr>
          <p:nvPr/>
        </p:nvPicPr>
        <p:blipFill>
          <a:blip r:embed="rId3"/>
          <a:srcRect/>
          <a:stretch>
            <a:fillRect/>
          </a:stretch>
        </p:blipFill>
        <p:spPr bwMode="auto">
          <a:xfrm>
            <a:off x="714348" y="142852"/>
            <a:ext cx="6500858" cy="6545087"/>
          </a:xfrm>
          <a:prstGeom prst="rect">
            <a:avLst/>
          </a:prstGeom>
          <a:noFill/>
          <a:ln w="9525">
            <a:noFill/>
            <a:miter lim="800000"/>
            <a:headEnd/>
            <a:tailEnd/>
          </a:ln>
        </p:spPr>
      </p:pic>
      <p:pic>
        <p:nvPicPr>
          <p:cNvPr id="48139" name="Picture 2"/>
          <p:cNvPicPr>
            <a:picLocks noChangeAspect="1" noChangeArrowheads="1"/>
          </p:cNvPicPr>
          <p:nvPr/>
        </p:nvPicPr>
        <p:blipFill>
          <a:blip r:embed="rId4"/>
          <a:srcRect/>
          <a:stretch>
            <a:fillRect/>
          </a:stretch>
        </p:blipFill>
        <p:spPr bwMode="auto">
          <a:xfrm rot="538084">
            <a:off x="6820139" y="200997"/>
            <a:ext cx="2202815" cy="1726175"/>
          </a:xfrm>
          <a:prstGeom prst="rect">
            <a:avLst/>
          </a:prstGeom>
          <a:noFill/>
          <a:ln w="9525">
            <a:noFill/>
            <a:miter lim="800000"/>
            <a:headEnd/>
            <a:tailEnd/>
          </a:ln>
        </p:spPr>
      </p:pic>
      <p:sp>
        <p:nvSpPr>
          <p:cNvPr id="48140" name="TextBox 1"/>
          <p:cNvSpPr txBox="1">
            <a:spLocks noChangeArrowheads="1"/>
          </p:cNvSpPr>
          <p:nvPr/>
        </p:nvSpPr>
        <p:spPr bwMode="auto">
          <a:xfrm rot="729331">
            <a:off x="7078391" y="1038391"/>
            <a:ext cx="2998788" cy="276999"/>
          </a:xfrm>
          <a:prstGeom prst="rect">
            <a:avLst/>
          </a:prstGeom>
          <a:noFill/>
          <a:ln w="9525">
            <a:noFill/>
            <a:miter lim="800000"/>
            <a:headEnd/>
            <a:tailEnd/>
          </a:ln>
        </p:spPr>
        <p:txBody>
          <a:bodyPr>
            <a:spAutoFit/>
          </a:bodyPr>
          <a:lstStyle/>
          <a:p>
            <a:r>
              <a:rPr lang="en-US" sz="1200" b="1" dirty="0"/>
              <a:t>Initial Teacher Training</a:t>
            </a:r>
            <a:endParaRPr lang="en-GB" sz="1200" b="1" dirty="0"/>
          </a:p>
        </p:txBody>
      </p:sp>
      <p:sp>
        <p:nvSpPr>
          <p:cNvPr id="19" name="TextBox 7"/>
          <p:cNvSpPr txBox="1">
            <a:spLocks noChangeArrowheads="1"/>
          </p:cNvSpPr>
          <p:nvPr/>
        </p:nvSpPr>
        <p:spPr bwMode="auto">
          <a:xfrm>
            <a:off x="1600200" y="3440113"/>
            <a:ext cx="838200" cy="369887"/>
          </a:xfrm>
          <a:prstGeom prst="rect">
            <a:avLst/>
          </a:prstGeom>
          <a:noFill/>
          <a:ln w="9525">
            <a:noFill/>
            <a:miter lim="800000"/>
            <a:headEnd/>
            <a:tailEnd/>
          </a:ln>
        </p:spPr>
        <p:txBody>
          <a:bodyPr>
            <a:spAutoFit/>
          </a:bodyPr>
          <a:lstStyle/>
          <a:p>
            <a:r>
              <a:rPr lang="en-US" dirty="0"/>
              <a:t>MOE</a:t>
            </a:r>
            <a:endParaRPr lang="en-GB" dirty="0"/>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28662" y="704190"/>
            <a:ext cx="7072362" cy="1938992"/>
          </a:xfrm>
          <a:prstGeom prst="rect">
            <a:avLst/>
          </a:prstGeom>
          <a:solidFill>
            <a:srgbClr val="FFC000"/>
          </a:solidFill>
        </p:spPr>
        <p:txBody>
          <a:bodyPr wrap="square" rtlCol="0">
            <a:spAutoFit/>
          </a:bodyPr>
          <a:lstStyle/>
          <a:p>
            <a:r>
              <a:rPr lang="en-US" sz="4000" b="1" dirty="0" smtClean="0"/>
              <a:t>What is the first thing that strikes you when you see this framework ?</a:t>
            </a:r>
            <a:endParaRPr lang="en-SG" sz="4000" b="1" dirty="0"/>
          </a:p>
        </p:txBody>
      </p:sp>
      <p:pic>
        <p:nvPicPr>
          <p:cNvPr id="134146" name="Picture 2" descr="Image result for images of dialogue"/>
          <p:cNvPicPr>
            <a:picLocks noChangeAspect="1" noChangeArrowheads="1"/>
          </p:cNvPicPr>
          <p:nvPr/>
        </p:nvPicPr>
        <p:blipFill>
          <a:blip r:embed="rId2"/>
          <a:srcRect/>
          <a:stretch>
            <a:fillRect/>
          </a:stretch>
        </p:blipFill>
        <p:spPr bwMode="auto">
          <a:xfrm>
            <a:off x="3910044" y="3643314"/>
            <a:ext cx="5162550" cy="3238501"/>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304800" y="1071546"/>
            <a:ext cx="3733800" cy="1143008"/>
          </a:xfrm>
          <a:solidFill>
            <a:srgbClr val="0070C0"/>
          </a:solidFill>
        </p:spPr>
        <p:txBody>
          <a:bodyPr/>
          <a:lstStyle/>
          <a:p>
            <a:pPr marL="285750" indent="-285750" eaLnBrk="1" hangingPunct="1">
              <a:lnSpc>
                <a:spcPct val="115000"/>
              </a:lnSpc>
              <a:spcBef>
                <a:spcPct val="0"/>
              </a:spcBef>
              <a:spcAft>
                <a:spcPts val="1600"/>
              </a:spcAft>
              <a:buClr>
                <a:srgbClr val="ADADAD"/>
              </a:buClr>
              <a:buSzTx/>
              <a:buFontTx/>
              <a:buChar char="•"/>
            </a:pPr>
            <a:r>
              <a:rPr lang="en-US" sz="1800" dirty="0" smtClean="0">
                <a:solidFill>
                  <a:schemeClr val="tx1"/>
                </a:solidFill>
                <a:latin typeface="Arial" charset="0"/>
                <a:cs typeface="Arial" charset="0"/>
              </a:rPr>
              <a:t>Values at the core – the ‘</a:t>
            </a:r>
            <a:r>
              <a:rPr lang="en-US" sz="1800" i="1" dirty="0" smtClean="0">
                <a:solidFill>
                  <a:schemeClr val="tx1"/>
                </a:solidFill>
                <a:latin typeface="Arial" charset="0"/>
                <a:cs typeface="Arial" charset="0"/>
              </a:rPr>
              <a:t>why’</a:t>
            </a:r>
            <a:r>
              <a:rPr lang="en-US" sz="1800" dirty="0" smtClean="0">
                <a:solidFill>
                  <a:schemeClr val="tx1"/>
                </a:solidFill>
                <a:latin typeface="Arial" charset="0"/>
                <a:cs typeface="Arial" charset="0"/>
              </a:rPr>
              <a:t> of teaching and not just the ‘</a:t>
            </a:r>
            <a:r>
              <a:rPr lang="en-US" sz="1800" i="1" dirty="0" smtClean="0">
                <a:solidFill>
                  <a:schemeClr val="tx1"/>
                </a:solidFill>
                <a:latin typeface="Arial" charset="0"/>
                <a:cs typeface="Arial" charset="0"/>
              </a:rPr>
              <a:t>how’</a:t>
            </a:r>
          </a:p>
          <a:p>
            <a:pPr marL="285750" indent="-285750" eaLnBrk="1" hangingPunct="1">
              <a:lnSpc>
                <a:spcPct val="115000"/>
              </a:lnSpc>
              <a:spcBef>
                <a:spcPct val="0"/>
              </a:spcBef>
              <a:spcAft>
                <a:spcPts val="1600"/>
              </a:spcAft>
              <a:buClr>
                <a:srgbClr val="ADADAD"/>
              </a:buClr>
              <a:buSzTx/>
              <a:buFontTx/>
              <a:buChar char="•"/>
            </a:pPr>
            <a:endParaRPr lang="en-US" sz="1800" dirty="0" smtClean="0">
              <a:solidFill>
                <a:schemeClr val="tx1"/>
              </a:solidFill>
              <a:latin typeface="Arial" charset="0"/>
              <a:cs typeface="Arial" charset="0"/>
            </a:endParaRPr>
          </a:p>
          <a:p>
            <a:pPr marL="285750" indent="-285750" eaLnBrk="1" hangingPunct="1">
              <a:lnSpc>
                <a:spcPct val="115000"/>
              </a:lnSpc>
              <a:spcBef>
                <a:spcPct val="0"/>
              </a:spcBef>
              <a:spcAft>
                <a:spcPts val="1600"/>
              </a:spcAft>
              <a:buClr>
                <a:srgbClr val="ADADAD"/>
              </a:buClr>
              <a:buSzTx/>
              <a:buFontTx/>
              <a:buChar char="•"/>
            </a:pPr>
            <a:endParaRPr lang="en-GB" dirty="0" smtClean="0">
              <a:solidFill>
                <a:schemeClr val="tx1"/>
              </a:solidFill>
              <a:latin typeface="Calibri" pitchFamily="34" charset="0"/>
              <a:cs typeface="Arial" charset="0"/>
            </a:endParaRPr>
          </a:p>
        </p:txBody>
      </p:sp>
      <p:sp>
        <p:nvSpPr>
          <p:cNvPr id="48131" name="Text Placeholder 5"/>
          <p:cNvSpPr txBox="1">
            <a:spLocks noGrp="1"/>
          </p:cNvSpPr>
          <p:nvPr>
            <p:ph type="body" idx="2"/>
          </p:nvPr>
        </p:nvSpPr>
        <p:spPr>
          <a:xfrm>
            <a:off x="4832350" y="1536700"/>
            <a:ext cx="4000500" cy="4554538"/>
          </a:xfrm>
        </p:spPr>
        <p:txBody>
          <a:bodyPr/>
          <a:lstStyle/>
          <a:p>
            <a:pPr marL="0" indent="0" eaLnBrk="1" hangingPunct="1">
              <a:lnSpc>
                <a:spcPct val="115000"/>
              </a:lnSpc>
              <a:spcBef>
                <a:spcPct val="0"/>
              </a:spcBef>
              <a:spcAft>
                <a:spcPts val="1600"/>
              </a:spcAft>
              <a:buClr>
                <a:srgbClr val="ADADAD"/>
              </a:buClr>
              <a:buSzTx/>
            </a:pPr>
            <a:endParaRPr lang="en-GB" smtClean="0">
              <a:solidFill>
                <a:srgbClr val="ADADAD"/>
              </a:solidFill>
              <a:latin typeface="Arial" charset="0"/>
              <a:cs typeface="Arial" charset="0"/>
            </a:endParaRPr>
          </a:p>
        </p:txBody>
      </p:sp>
      <p:pic>
        <p:nvPicPr>
          <p:cNvPr id="48132" name="Picture 2"/>
          <p:cNvPicPr>
            <a:picLocks noChangeAspect="1" noChangeArrowheads="1"/>
          </p:cNvPicPr>
          <p:nvPr/>
        </p:nvPicPr>
        <p:blipFill>
          <a:blip r:embed="rId3"/>
          <a:srcRect/>
          <a:stretch>
            <a:fillRect/>
          </a:stretch>
        </p:blipFill>
        <p:spPr bwMode="auto">
          <a:xfrm>
            <a:off x="4114800" y="1071546"/>
            <a:ext cx="4886356" cy="5710254"/>
          </a:xfrm>
          <a:prstGeom prst="rect">
            <a:avLst/>
          </a:prstGeom>
          <a:noFill/>
          <a:ln w="9525">
            <a:noFill/>
            <a:miter lim="800000"/>
            <a:headEnd/>
            <a:tailEnd/>
          </a:ln>
        </p:spPr>
      </p:pic>
      <p:pic>
        <p:nvPicPr>
          <p:cNvPr id="48139" name="Picture 2"/>
          <p:cNvPicPr>
            <a:picLocks noChangeAspect="1" noChangeArrowheads="1"/>
          </p:cNvPicPr>
          <p:nvPr/>
        </p:nvPicPr>
        <p:blipFill>
          <a:blip r:embed="rId4"/>
          <a:srcRect/>
          <a:stretch>
            <a:fillRect/>
          </a:stretch>
        </p:blipFill>
        <p:spPr bwMode="auto">
          <a:xfrm rot="538084">
            <a:off x="6820139" y="200997"/>
            <a:ext cx="2202815" cy="1726175"/>
          </a:xfrm>
          <a:prstGeom prst="rect">
            <a:avLst/>
          </a:prstGeom>
          <a:noFill/>
          <a:ln w="9525">
            <a:noFill/>
            <a:miter lim="800000"/>
            <a:headEnd/>
            <a:tailEnd/>
          </a:ln>
        </p:spPr>
      </p:pic>
      <p:sp>
        <p:nvSpPr>
          <p:cNvPr id="48140" name="TextBox 1"/>
          <p:cNvSpPr txBox="1">
            <a:spLocks noChangeArrowheads="1"/>
          </p:cNvSpPr>
          <p:nvPr/>
        </p:nvSpPr>
        <p:spPr bwMode="auto">
          <a:xfrm rot="729331">
            <a:off x="7078391" y="1038391"/>
            <a:ext cx="2998788" cy="276999"/>
          </a:xfrm>
          <a:prstGeom prst="rect">
            <a:avLst/>
          </a:prstGeom>
          <a:noFill/>
          <a:ln w="9525">
            <a:noFill/>
            <a:miter lim="800000"/>
            <a:headEnd/>
            <a:tailEnd/>
          </a:ln>
        </p:spPr>
        <p:txBody>
          <a:bodyPr>
            <a:spAutoFit/>
          </a:bodyPr>
          <a:lstStyle/>
          <a:p>
            <a:r>
              <a:rPr lang="en-US" sz="1200" b="1" dirty="0"/>
              <a:t>Initial Teacher Training</a:t>
            </a:r>
            <a:endParaRPr lang="en-GB" sz="1200" b="1" dirty="0"/>
          </a:p>
        </p:txBody>
      </p:sp>
      <p:sp>
        <p:nvSpPr>
          <p:cNvPr id="19" name="TextBox 7"/>
          <p:cNvSpPr txBox="1">
            <a:spLocks noChangeArrowheads="1"/>
          </p:cNvSpPr>
          <p:nvPr/>
        </p:nvSpPr>
        <p:spPr bwMode="auto">
          <a:xfrm>
            <a:off x="1600200" y="3440113"/>
            <a:ext cx="838200" cy="369887"/>
          </a:xfrm>
          <a:prstGeom prst="rect">
            <a:avLst/>
          </a:prstGeom>
          <a:noFill/>
          <a:ln w="9525">
            <a:noFill/>
            <a:miter lim="800000"/>
            <a:headEnd/>
            <a:tailEnd/>
          </a:ln>
        </p:spPr>
        <p:txBody>
          <a:bodyPr>
            <a:spAutoFit/>
          </a:bodyPr>
          <a:lstStyle/>
          <a:p>
            <a:r>
              <a:rPr lang="en-US" dirty="0"/>
              <a:t>MOE</a:t>
            </a:r>
            <a:endParaRPr lang="en-GB" dirty="0"/>
          </a:p>
        </p:txBody>
      </p:sp>
      <p:sp>
        <p:nvSpPr>
          <p:cNvPr id="15" name="Rectangle 14"/>
          <p:cNvSpPr/>
          <p:nvPr/>
        </p:nvSpPr>
        <p:spPr>
          <a:xfrm>
            <a:off x="285720" y="2643182"/>
            <a:ext cx="3714776" cy="414340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SG" dirty="0"/>
          </a:p>
        </p:txBody>
      </p:sp>
      <p:sp>
        <p:nvSpPr>
          <p:cNvPr id="25" name="TextBox 7"/>
          <p:cNvSpPr txBox="1">
            <a:spLocks noChangeArrowheads="1"/>
          </p:cNvSpPr>
          <p:nvPr/>
        </p:nvSpPr>
        <p:spPr bwMode="auto">
          <a:xfrm>
            <a:off x="1643042" y="3143248"/>
            <a:ext cx="838200" cy="369887"/>
          </a:xfrm>
          <a:prstGeom prst="rect">
            <a:avLst/>
          </a:prstGeom>
          <a:noFill/>
          <a:ln w="9525">
            <a:noFill/>
            <a:miter lim="800000"/>
            <a:headEnd/>
            <a:tailEnd/>
          </a:ln>
        </p:spPr>
        <p:txBody>
          <a:bodyPr>
            <a:spAutoFit/>
          </a:bodyPr>
          <a:lstStyle/>
          <a:p>
            <a:r>
              <a:rPr lang="en-US" b="1" dirty="0"/>
              <a:t>MOE</a:t>
            </a:r>
            <a:endParaRPr lang="en-GB" b="1" dirty="0"/>
          </a:p>
        </p:txBody>
      </p:sp>
      <p:sp>
        <p:nvSpPr>
          <p:cNvPr id="26" name="TextBox 9"/>
          <p:cNvSpPr txBox="1">
            <a:spLocks noChangeArrowheads="1"/>
          </p:cNvSpPr>
          <p:nvPr/>
        </p:nvSpPr>
        <p:spPr bwMode="auto">
          <a:xfrm>
            <a:off x="357166" y="5500702"/>
            <a:ext cx="1143000" cy="369887"/>
          </a:xfrm>
          <a:prstGeom prst="rect">
            <a:avLst/>
          </a:prstGeom>
          <a:noFill/>
          <a:ln w="9525">
            <a:noFill/>
            <a:miter lim="800000"/>
            <a:headEnd/>
            <a:tailEnd/>
          </a:ln>
        </p:spPr>
        <p:txBody>
          <a:bodyPr>
            <a:spAutoFit/>
          </a:bodyPr>
          <a:lstStyle/>
          <a:p>
            <a:r>
              <a:rPr lang="en-US" b="1" dirty="0"/>
              <a:t>Schools</a:t>
            </a:r>
            <a:endParaRPr lang="en-GB" b="1" dirty="0"/>
          </a:p>
        </p:txBody>
      </p:sp>
      <p:sp>
        <p:nvSpPr>
          <p:cNvPr id="27" name="TextBox 8"/>
          <p:cNvSpPr txBox="1">
            <a:spLocks noChangeArrowheads="1"/>
          </p:cNvSpPr>
          <p:nvPr/>
        </p:nvSpPr>
        <p:spPr bwMode="auto">
          <a:xfrm>
            <a:off x="2881306" y="5500702"/>
            <a:ext cx="762000" cy="369887"/>
          </a:xfrm>
          <a:prstGeom prst="rect">
            <a:avLst/>
          </a:prstGeom>
          <a:noFill/>
          <a:ln w="9525">
            <a:noFill/>
            <a:miter lim="800000"/>
            <a:headEnd/>
            <a:tailEnd/>
          </a:ln>
        </p:spPr>
        <p:txBody>
          <a:bodyPr>
            <a:spAutoFit/>
          </a:bodyPr>
          <a:lstStyle/>
          <a:p>
            <a:r>
              <a:rPr lang="en-US" b="1" dirty="0"/>
              <a:t>NIE</a:t>
            </a:r>
            <a:endParaRPr lang="en-GB" b="1" dirty="0"/>
          </a:p>
        </p:txBody>
      </p:sp>
      <p:sp>
        <p:nvSpPr>
          <p:cNvPr id="28" name="Isosceles Triangle 27"/>
          <p:cNvSpPr/>
          <p:nvPr/>
        </p:nvSpPr>
        <p:spPr>
          <a:xfrm>
            <a:off x="928662" y="3643314"/>
            <a:ext cx="2071702" cy="1785950"/>
          </a:xfrm>
          <a:prstGeom prst="triangl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9" name="TextBox 6"/>
          <p:cNvSpPr txBox="1">
            <a:spLocks noChangeArrowheads="1"/>
          </p:cNvSpPr>
          <p:nvPr/>
        </p:nvSpPr>
        <p:spPr bwMode="auto">
          <a:xfrm rot="-3980575">
            <a:off x="1278742" y="4365450"/>
            <a:ext cx="1219200" cy="646113"/>
          </a:xfrm>
          <a:prstGeom prst="rect">
            <a:avLst/>
          </a:prstGeom>
          <a:noFill/>
          <a:ln w="9525">
            <a:noFill/>
            <a:miter lim="800000"/>
            <a:headEnd/>
            <a:tailEnd/>
          </a:ln>
        </p:spPr>
        <p:txBody>
          <a:bodyPr>
            <a:spAutoFit/>
          </a:bodyPr>
          <a:lstStyle/>
          <a:p>
            <a:r>
              <a:rPr lang="en-US" dirty="0"/>
              <a:t>Teacher Education </a:t>
            </a:r>
            <a:endParaRPr lang="en-GB"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2000"/>
                                        <p:tgtEl>
                                          <p:spTgt spid="5">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20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bg/>
                                          </p:spTgt>
                                        </p:tgtEl>
                                        <p:attrNameLst>
                                          <p:attrName>style.visibility</p:attrName>
                                        </p:attrNameLst>
                                      </p:cBhvr>
                                      <p:to>
                                        <p:strVal val="visible"/>
                                      </p:to>
                                    </p:set>
                                    <p:animEffect transition="in" filter="fade">
                                      <p:cBhvr>
                                        <p:cTn id="17" dur="5000"/>
                                        <p:tgtEl>
                                          <p:spTgt spid="15">
                                            <p:bg/>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Effect transition="in" filter="fade">
                                      <p:cBhvr>
                                        <p:cTn id="22" dur="50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15" grpId="0" build="allAtOnce"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49154" name="Title 1"/>
          <p:cNvSpPr txBox="1">
            <a:spLocks noGrp="1"/>
          </p:cNvSpPr>
          <p:nvPr>
            <p:ph type="title"/>
          </p:nvPr>
        </p:nvSpPr>
        <p:spPr>
          <a:xfrm>
            <a:off x="490538" y="600075"/>
            <a:ext cx="8272462" cy="5454650"/>
          </a:xfrm>
        </p:spPr>
        <p:txBody>
          <a:bodyPr/>
          <a:lstStyle/>
          <a:p>
            <a:pPr eaLnBrk="1" hangingPunct="1">
              <a:spcBef>
                <a:spcPct val="0"/>
              </a:spcBef>
              <a:buClr>
                <a:srgbClr val="FFFFFF"/>
              </a:buClr>
              <a:buSzTx/>
            </a:pPr>
            <a:r>
              <a:rPr lang="en-US" dirty="0" smtClean="0">
                <a:solidFill>
                  <a:schemeClr val="tx1"/>
                </a:solidFill>
                <a:latin typeface="Segoe Print" pitchFamily="2" charset="0"/>
                <a:cs typeface="Arial" charset="0"/>
              </a:rPr>
              <a:t>Secret #2</a:t>
            </a:r>
            <a:br>
              <a:rPr lang="en-US" dirty="0" smtClean="0">
                <a:solidFill>
                  <a:schemeClr val="tx1"/>
                </a:solidFill>
                <a:latin typeface="Segoe Print" pitchFamily="2" charset="0"/>
                <a:cs typeface="Arial" charset="0"/>
              </a:rPr>
            </a:br>
            <a:r>
              <a:rPr lang="en-US" dirty="0" smtClean="0">
                <a:solidFill>
                  <a:schemeClr val="tx1"/>
                </a:solidFill>
                <a:latin typeface="Segoe Print" pitchFamily="2" charset="0"/>
                <a:cs typeface="Arial" charset="0"/>
              </a:rPr>
              <a:t/>
            </a:r>
            <a:br>
              <a:rPr lang="en-US" dirty="0" smtClean="0">
                <a:solidFill>
                  <a:schemeClr val="tx1"/>
                </a:solidFill>
                <a:latin typeface="Segoe Print" pitchFamily="2" charset="0"/>
                <a:cs typeface="Arial" charset="0"/>
              </a:rPr>
            </a:br>
            <a:r>
              <a:rPr lang="en-US" dirty="0" smtClean="0">
                <a:solidFill>
                  <a:schemeClr val="tx1"/>
                </a:solidFill>
                <a:latin typeface="Segoe Print" pitchFamily="2" charset="0"/>
                <a:cs typeface="Arial" charset="0"/>
              </a:rPr>
              <a:t>Ensures that the teacher has the right values and not just the teaching skills</a:t>
            </a:r>
            <a:endParaRPr lang="en-GB" dirty="0" smtClean="0">
              <a:solidFill>
                <a:schemeClr val="tx1"/>
              </a:solidFill>
              <a:latin typeface="Segoe Print" pitchFamily="2" charset="0"/>
              <a:cs typeface="Arial" charset="0"/>
            </a:endParaRPr>
          </a:p>
        </p:txBody>
      </p:sp>
      <p:pic>
        <p:nvPicPr>
          <p:cNvPr id="49155" name="Picture 2"/>
          <p:cNvPicPr>
            <a:picLocks noChangeAspect="1" noChangeArrowheads="1"/>
          </p:cNvPicPr>
          <p:nvPr/>
        </p:nvPicPr>
        <p:blipFill>
          <a:blip r:embed="rId2"/>
          <a:srcRect/>
          <a:stretch>
            <a:fillRect/>
          </a:stretch>
        </p:blipFill>
        <p:spPr bwMode="auto">
          <a:xfrm rot="-190967">
            <a:off x="5811838" y="228598"/>
            <a:ext cx="3157537" cy="2476500"/>
          </a:xfrm>
          <a:prstGeom prst="rect">
            <a:avLst/>
          </a:prstGeom>
          <a:noFill/>
          <a:ln w="9525">
            <a:noFill/>
            <a:miter lim="800000"/>
            <a:headEnd/>
            <a:tailEnd/>
          </a:ln>
        </p:spPr>
      </p:pic>
      <p:sp>
        <p:nvSpPr>
          <p:cNvPr id="49156" name="TextBox 2"/>
          <p:cNvSpPr txBox="1">
            <a:spLocks noChangeArrowheads="1"/>
          </p:cNvSpPr>
          <p:nvPr/>
        </p:nvSpPr>
        <p:spPr bwMode="auto">
          <a:xfrm>
            <a:off x="6248400" y="1285860"/>
            <a:ext cx="2400300" cy="338137"/>
          </a:xfrm>
          <a:prstGeom prst="rect">
            <a:avLst/>
          </a:prstGeom>
          <a:noFill/>
          <a:ln w="9525">
            <a:noFill/>
            <a:miter lim="800000"/>
            <a:headEnd/>
            <a:tailEnd/>
          </a:ln>
        </p:spPr>
        <p:txBody>
          <a:bodyPr>
            <a:spAutoFit/>
          </a:bodyPr>
          <a:lstStyle/>
          <a:p>
            <a:r>
              <a:rPr lang="en-US" sz="1600" b="1" dirty="0"/>
              <a:t>Initial Teacher Training</a:t>
            </a:r>
            <a:endParaRPr lang="en-GB" sz="1600" b="1" dirty="0"/>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srcRect/>
          <a:stretch>
            <a:fillRect/>
          </a:stretch>
        </p:blipFill>
        <p:spPr bwMode="auto">
          <a:xfrm rot="21315194">
            <a:off x="1146585" y="271830"/>
            <a:ext cx="5781752" cy="3423881"/>
          </a:xfrm>
          <a:prstGeom prst="rect">
            <a:avLst/>
          </a:prstGeom>
          <a:noFill/>
          <a:ln w="9525">
            <a:noFill/>
            <a:miter lim="800000"/>
            <a:headEnd/>
            <a:tailEnd/>
          </a:ln>
        </p:spPr>
      </p:pic>
      <p:pic>
        <p:nvPicPr>
          <p:cNvPr id="24579" name="Picture 3"/>
          <p:cNvPicPr>
            <a:picLocks noChangeAspect="1" noChangeArrowheads="1"/>
          </p:cNvPicPr>
          <p:nvPr/>
        </p:nvPicPr>
        <p:blipFill>
          <a:blip r:embed="rId3"/>
          <a:srcRect/>
          <a:stretch>
            <a:fillRect/>
          </a:stretch>
        </p:blipFill>
        <p:spPr bwMode="auto">
          <a:xfrm rot="612028">
            <a:off x="-50771" y="3287181"/>
            <a:ext cx="4405794" cy="3854126"/>
          </a:xfrm>
          <a:prstGeom prst="rect">
            <a:avLst/>
          </a:prstGeom>
          <a:noFill/>
          <a:ln w="9525">
            <a:noFill/>
            <a:miter lim="800000"/>
            <a:headEnd/>
            <a:tailEnd/>
          </a:ln>
        </p:spPr>
      </p:pic>
      <p:pic>
        <p:nvPicPr>
          <p:cNvPr id="4" name="Shape 77"/>
          <p:cNvPicPr preferRelativeResize="0">
            <a:picLocks noChangeAspect="1" noChangeArrowheads="1"/>
          </p:cNvPicPr>
          <p:nvPr/>
        </p:nvPicPr>
        <p:blipFill>
          <a:blip r:embed="rId4"/>
          <a:srcRect/>
          <a:stretch>
            <a:fillRect/>
          </a:stretch>
        </p:blipFill>
        <p:spPr bwMode="auto">
          <a:xfrm>
            <a:off x="6858016" y="2928934"/>
            <a:ext cx="2205037" cy="3869986"/>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50178" name="Title 1"/>
          <p:cNvSpPr txBox="1">
            <a:spLocks noGrp="1"/>
          </p:cNvSpPr>
          <p:nvPr>
            <p:ph type="title"/>
          </p:nvPr>
        </p:nvSpPr>
        <p:spPr>
          <a:xfrm>
            <a:off x="490538" y="600075"/>
            <a:ext cx="8272462" cy="5454650"/>
          </a:xfrm>
        </p:spPr>
        <p:txBody>
          <a:bodyPr/>
          <a:lstStyle/>
          <a:p>
            <a:pPr eaLnBrk="1" hangingPunct="1">
              <a:spcBef>
                <a:spcPct val="0"/>
              </a:spcBef>
              <a:buClr>
                <a:srgbClr val="FFFFFF"/>
              </a:buClr>
              <a:buSzTx/>
            </a:pPr>
            <a:r>
              <a:rPr lang="en-US" dirty="0" smtClean="0">
                <a:solidFill>
                  <a:schemeClr val="tx1"/>
                </a:solidFill>
                <a:latin typeface="Segoe Print" pitchFamily="2" charset="0"/>
                <a:cs typeface="Arial" charset="0"/>
              </a:rPr>
              <a:t>Secret #3</a:t>
            </a:r>
            <a:br>
              <a:rPr lang="en-US" dirty="0" smtClean="0">
                <a:solidFill>
                  <a:schemeClr val="tx1"/>
                </a:solidFill>
                <a:latin typeface="Segoe Print" pitchFamily="2" charset="0"/>
                <a:cs typeface="Arial" charset="0"/>
              </a:rPr>
            </a:br>
            <a:r>
              <a:rPr lang="en-US" dirty="0" smtClean="0">
                <a:solidFill>
                  <a:schemeClr val="tx1"/>
                </a:solidFill>
                <a:latin typeface="Segoe Print" pitchFamily="2" charset="0"/>
                <a:cs typeface="Arial" charset="0"/>
              </a:rPr>
              <a:t/>
            </a:r>
            <a:br>
              <a:rPr lang="en-US" dirty="0" smtClean="0">
                <a:solidFill>
                  <a:schemeClr val="tx1"/>
                </a:solidFill>
                <a:latin typeface="Segoe Print" pitchFamily="2" charset="0"/>
                <a:cs typeface="Arial" charset="0"/>
              </a:rPr>
            </a:br>
            <a:r>
              <a:rPr lang="en-US" dirty="0" smtClean="0">
                <a:solidFill>
                  <a:schemeClr val="tx1"/>
                </a:solidFill>
                <a:latin typeface="Segoe Print" pitchFamily="2" charset="0"/>
                <a:cs typeface="Arial" charset="0"/>
              </a:rPr>
              <a:t>Collaboration between policy makers, academics and practitioners</a:t>
            </a:r>
            <a:endParaRPr lang="en-GB" dirty="0" smtClean="0">
              <a:solidFill>
                <a:schemeClr val="tx1"/>
              </a:solidFill>
              <a:latin typeface="Segoe Print" pitchFamily="2" charset="0"/>
              <a:cs typeface="Arial" charset="0"/>
            </a:endParaRPr>
          </a:p>
        </p:txBody>
      </p:sp>
      <p:pic>
        <p:nvPicPr>
          <p:cNvPr id="50179" name="Picture 2"/>
          <p:cNvPicPr>
            <a:picLocks noChangeAspect="1" noChangeArrowheads="1"/>
          </p:cNvPicPr>
          <p:nvPr/>
        </p:nvPicPr>
        <p:blipFill>
          <a:blip r:embed="rId2"/>
          <a:srcRect/>
          <a:stretch>
            <a:fillRect/>
          </a:stretch>
        </p:blipFill>
        <p:spPr bwMode="auto">
          <a:xfrm>
            <a:off x="5943600" y="457200"/>
            <a:ext cx="3009900" cy="2362200"/>
          </a:xfrm>
          <a:prstGeom prst="rect">
            <a:avLst/>
          </a:prstGeom>
          <a:noFill/>
          <a:ln w="9525">
            <a:noFill/>
            <a:miter lim="800000"/>
            <a:headEnd/>
            <a:tailEnd/>
          </a:ln>
        </p:spPr>
      </p:pic>
      <p:sp>
        <p:nvSpPr>
          <p:cNvPr id="50180" name="TextBox 2"/>
          <p:cNvSpPr txBox="1">
            <a:spLocks noChangeArrowheads="1"/>
          </p:cNvSpPr>
          <p:nvPr/>
        </p:nvSpPr>
        <p:spPr bwMode="auto">
          <a:xfrm rot="158095">
            <a:off x="6172200" y="1458913"/>
            <a:ext cx="2781300" cy="369887"/>
          </a:xfrm>
          <a:prstGeom prst="rect">
            <a:avLst/>
          </a:prstGeom>
          <a:noFill/>
          <a:ln w="9525">
            <a:noFill/>
            <a:miter lim="800000"/>
            <a:headEnd/>
            <a:tailEnd/>
          </a:ln>
        </p:spPr>
        <p:txBody>
          <a:bodyPr>
            <a:spAutoFit/>
          </a:bodyPr>
          <a:lstStyle/>
          <a:p>
            <a:r>
              <a:rPr lang="en-GB" b="1"/>
              <a:t>Initial Teacher Training</a:t>
            </a: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533400" y="1066800"/>
            <a:ext cx="1371600" cy="1371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51203" name="TextBox 7"/>
          <p:cNvSpPr txBox="1">
            <a:spLocks noChangeArrowheads="1"/>
          </p:cNvSpPr>
          <p:nvPr/>
        </p:nvSpPr>
        <p:spPr bwMode="auto">
          <a:xfrm>
            <a:off x="762000" y="1371600"/>
            <a:ext cx="1295400" cy="646113"/>
          </a:xfrm>
          <a:prstGeom prst="rect">
            <a:avLst/>
          </a:prstGeom>
          <a:noFill/>
          <a:ln w="9525">
            <a:noFill/>
            <a:miter lim="800000"/>
            <a:headEnd/>
            <a:tailEnd/>
          </a:ln>
        </p:spPr>
        <p:txBody>
          <a:bodyPr>
            <a:spAutoFit/>
          </a:bodyPr>
          <a:lstStyle/>
          <a:p>
            <a:r>
              <a:rPr lang="en-US" b="1"/>
              <a:t>Work Review</a:t>
            </a:r>
            <a:endParaRPr lang="en-GB" b="1"/>
          </a:p>
        </p:txBody>
      </p:sp>
      <p:sp>
        <p:nvSpPr>
          <p:cNvPr id="9" name="Oval 8"/>
          <p:cNvSpPr/>
          <p:nvPr/>
        </p:nvSpPr>
        <p:spPr>
          <a:xfrm>
            <a:off x="304800" y="4343400"/>
            <a:ext cx="2095500" cy="1676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51205" name="TextBox 9"/>
          <p:cNvSpPr txBox="1">
            <a:spLocks noChangeArrowheads="1"/>
          </p:cNvSpPr>
          <p:nvPr/>
        </p:nvSpPr>
        <p:spPr bwMode="auto">
          <a:xfrm>
            <a:off x="762000" y="4591050"/>
            <a:ext cx="1371600" cy="1200150"/>
          </a:xfrm>
          <a:prstGeom prst="rect">
            <a:avLst/>
          </a:prstGeom>
          <a:noFill/>
          <a:ln w="9525">
            <a:noFill/>
            <a:miter lim="800000"/>
            <a:headEnd/>
            <a:tailEnd/>
          </a:ln>
        </p:spPr>
        <p:txBody>
          <a:bodyPr>
            <a:spAutoFit/>
          </a:bodyPr>
          <a:lstStyle/>
          <a:p>
            <a:r>
              <a:rPr lang="en-US" b="1"/>
              <a:t>Current Estimated Potential (CEP)</a:t>
            </a:r>
            <a:endParaRPr lang="en-GB" b="1"/>
          </a:p>
        </p:txBody>
      </p:sp>
      <p:sp>
        <p:nvSpPr>
          <p:cNvPr id="11" name="Oval 10"/>
          <p:cNvSpPr/>
          <p:nvPr/>
        </p:nvSpPr>
        <p:spPr>
          <a:xfrm>
            <a:off x="3581400" y="2271713"/>
            <a:ext cx="2438400" cy="2209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51207" name="TextBox 11"/>
          <p:cNvSpPr txBox="1">
            <a:spLocks noChangeArrowheads="1"/>
          </p:cNvSpPr>
          <p:nvPr/>
        </p:nvSpPr>
        <p:spPr bwMode="auto">
          <a:xfrm>
            <a:off x="4114800" y="2636838"/>
            <a:ext cx="1752600" cy="1477962"/>
          </a:xfrm>
          <a:prstGeom prst="rect">
            <a:avLst/>
          </a:prstGeom>
          <a:noFill/>
          <a:ln w="9525">
            <a:noFill/>
            <a:miter lim="800000"/>
            <a:headEnd/>
            <a:tailEnd/>
          </a:ln>
        </p:spPr>
        <p:txBody>
          <a:bodyPr>
            <a:spAutoFit/>
          </a:bodyPr>
          <a:lstStyle/>
          <a:p>
            <a:r>
              <a:rPr lang="en-US" b="1"/>
              <a:t>Performance Bonus, Salary Increases, Tenure, Promotions</a:t>
            </a:r>
            <a:endParaRPr lang="en-GB" b="1"/>
          </a:p>
        </p:txBody>
      </p:sp>
      <p:sp>
        <p:nvSpPr>
          <p:cNvPr id="13" name="Rounded Rectangle 12"/>
          <p:cNvSpPr/>
          <p:nvPr/>
        </p:nvSpPr>
        <p:spPr>
          <a:xfrm>
            <a:off x="6553200" y="990600"/>
            <a:ext cx="2362200" cy="378460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4" name="TextBox 13"/>
          <p:cNvSpPr txBox="1"/>
          <p:nvPr/>
        </p:nvSpPr>
        <p:spPr>
          <a:xfrm>
            <a:off x="6858000" y="1135063"/>
            <a:ext cx="1981200" cy="3970337"/>
          </a:xfrm>
          <a:prstGeom prst="rect">
            <a:avLst/>
          </a:prstGeom>
          <a:noFill/>
        </p:spPr>
        <p:txBody>
          <a:bodyPr>
            <a:spAutoFit/>
          </a:bodyPr>
          <a:lstStyle/>
          <a:p>
            <a:pPr marL="285750" indent="-285750" fontAlgn="auto">
              <a:spcBef>
                <a:spcPts val="0"/>
              </a:spcBef>
              <a:spcAft>
                <a:spcPts val="0"/>
              </a:spcAft>
              <a:buFont typeface="Arial" panose="020B0604020202020204" pitchFamily="34" charset="0"/>
              <a:buChar char="•"/>
              <a:defRPr/>
            </a:pPr>
            <a:r>
              <a:rPr lang="en-US" b="1" dirty="0">
                <a:latin typeface="+mn-lt"/>
                <a:cs typeface="+mn-cs"/>
              </a:rPr>
              <a:t>Self-evaluation tool</a:t>
            </a:r>
          </a:p>
          <a:p>
            <a:pPr marL="285750" indent="-285750" fontAlgn="auto">
              <a:spcBef>
                <a:spcPts val="0"/>
              </a:spcBef>
              <a:spcAft>
                <a:spcPts val="0"/>
              </a:spcAft>
              <a:buFont typeface="Arial" panose="020B0604020202020204" pitchFamily="34" charset="0"/>
              <a:buChar char="•"/>
              <a:defRPr/>
            </a:pPr>
            <a:endParaRPr lang="en-US" b="1" dirty="0">
              <a:latin typeface="+mn-lt"/>
              <a:cs typeface="+mn-cs"/>
            </a:endParaRPr>
          </a:p>
          <a:p>
            <a:pPr marL="285750" indent="-285750" fontAlgn="auto">
              <a:spcBef>
                <a:spcPts val="0"/>
              </a:spcBef>
              <a:spcAft>
                <a:spcPts val="0"/>
              </a:spcAft>
              <a:buFont typeface="Arial" panose="020B0604020202020204" pitchFamily="34" charset="0"/>
              <a:buChar char="•"/>
              <a:defRPr/>
            </a:pPr>
            <a:r>
              <a:rPr lang="en-US" b="1" dirty="0">
                <a:latin typeface="+mn-lt"/>
                <a:cs typeface="+mn-cs"/>
              </a:rPr>
              <a:t>Identifies training needs</a:t>
            </a:r>
          </a:p>
          <a:p>
            <a:pPr marL="285750" indent="-285750" fontAlgn="auto">
              <a:spcBef>
                <a:spcPts val="0"/>
              </a:spcBef>
              <a:spcAft>
                <a:spcPts val="0"/>
              </a:spcAft>
              <a:buFont typeface="Arial" panose="020B0604020202020204" pitchFamily="34" charset="0"/>
              <a:buChar char="•"/>
              <a:defRPr/>
            </a:pPr>
            <a:endParaRPr lang="en-US" b="1" dirty="0">
              <a:latin typeface="+mn-lt"/>
              <a:cs typeface="+mn-cs"/>
            </a:endParaRPr>
          </a:p>
          <a:p>
            <a:pPr marL="285750" indent="-285750" fontAlgn="auto">
              <a:spcBef>
                <a:spcPts val="0"/>
              </a:spcBef>
              <a:spcAft>
                <a:spcPts val="0"/>
              </a:spcAft>
              <a:buFont typeface="Arial" panose="020B0604020202020204" pitchFamily="34" charset="0"/>
              <a:buChar char="•"/>
              <a:defRPr/>
            </a:pPr>
            <a:r>
              <a:rPr lang="en-US" b="1" dirty="0">
                <a:latin typeface="+mn-lt"/>
                <a:cs typeface="+mn-cs"/>
              </a:rPr>
              <a:t>Work review cycle is used for coaching/</a:t>
            </a:r>
          </a:p>
          <a:p>
            <a:pPr fontAlgn="auto">
              <a:spcBef>
                <a:spcPts val="0"/>
              </a:spcBef>
              <a:spcAft>
                <a:spcPts val="0"/>
              </a:spcAft>
              <a:defRPr/>
            </a:pPr>
            <a:r>
              <a:rPr lang="en-US" b="1" dirty="0">
                <a:latin typeface="+mn-lt"/>
                <a:cs typeface="+mn-cs"/>
              </a:rPr>
              <a:t>     mentoring</a:t>
            </a:r>
          </a:p>
          <a:p>
            <a:pPr fontAlgn="auto">
              <a:spcBef>
                <a:spcPts val="0"/>
              </a:spcBef>
              <a:spcAft>
                <a:spcPts val="0"/>
              </a:spcAft>
              <a:defRPr/>
            </a:pPr>
            <a:endParaRPr lang="en-US" dirty="0">
              <a:latin typeface="+mn-lt"/>
              <a:cs typeface="+mn-cs"/>
            </a:endParaRPr>
          </a:p>
          <a:p>
            <a:pPr fontAlgn="auto">
              <a:spcBef>
                <a:spcPts val="0"/>
              </a:spcBef>
              <a:spcAft>
                <a:spcPts val="0"/>
              </a:spcAft>
              <a:defRPr/>
            </a:pPr>
            <a:endParaRPr lang="en-GB" dirty="0">
              <a:latin typeface="+mn-lt"/>
              <a:cs typeface="+mn-cs"/>
            </a:endParaRPr>
          </a:p>
        </p:txBody>
      </p:sp>
      <p:sp>
        <p:nvSpPr>
          <p:cNvPr id="51210" name="Title 14"/>
          <p:cNvSpPr txBox="1">
            <a:spLocks noGrp="1"/>
          </p:cNvSpPr>
          <p:nvPr>
            <p:ph type="title"/>
          </p:nvPr>
        </p:nvSpPr>
        <p:spPr>
          <a:xfrm>
            <a:off x="76200" y="152400"/>
            <a:ext cx="9144000" cy="763588"/>
          </a:xfrm>
        </p:spPr>
        <p:txBody>
          <a:bodyPr/>
          <a:lstStyle/>
          <a:p>
            <a:pPr eaLnBrk="1" hangingPunct="1">
              <a:spcBef>
                <a:spcPct val="0"/>
              </a:spcBef>
              <a:buClr>
                <a:srgbClr val="FFFFFF"/>
              </a:buClr>
            </a:pPr>
            <a:r>
              <a:rPr lang="en-US" sz="2800" b="1" smtClean="0">
                <a:solidFill>
                  <a:srgbClr val="FF0000"/>
                </a:solidFill>
                <a:latin typeface="Calibri" pitchFamily="34" charset="0"/>
                <a:cs typeface="Arial" charset="0"/>
              </a:rPr>
              <a:t>ENHANCED PERFORMANCE MANAGEMENT SYSTEM (EPMS)</a:t>
            </a:r>
            <a:endParaRPr lang="en-GB" sz="2800" b="1" smtClean="0">
              <a:solidFill>
                <a:srgbClr val="FF0000"/>
              </a:solidFill>
              <a:latin typeface="Calibri" pitchFamily="34" charset="0"/>
              <a:cs typeface="Arial" charset="0"/>
            </a:endParaRPr>
          </a:p>
        </p:txBody>
      </p:sp>
      <p:sp>
        <p:nvSpPr>
          <p:cNvPr id="16" name="Right Arrow 15"/>
          <p:cNvSpPr/>
          <p:nvPr/>
        </p:nvSpPr>
        <p:spPr>
          <a:xfrm rot="1712672">
            <a:off x="1914525" y="2211388"/>
            <a:ext cx="1654175" cy="5730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7" name="Right Arrow 16"/>
          <p:cNvSpPr/>
          <p:nvPr/>
        </p:nvSpPr>
        <p:spPr>
          <a:xfrm rot="19469789">
            <a:off x="2144713" y="3744913"/>
            <a:ext cx="1362075" cy="5397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cxnSp>
        <p:nvCxnSpPr>
          <p:cNvPr id="19" name="Straight Arrow Connector 18"/>
          <p:cNvCxnSpPr>
            <a:stCxn id="51203" idx="3"/>
          </p:cNvCxnSpPr>
          <p:nvPr/>
        </p:nvCxnSpPr>
        <p:spPr>
          <a:xfrm flipV="1">
            <a:off x="2057400" y="1695450"/>
            <a:ext cx="4343400" cy="0"/>
          </a:xfrm>
          <a:prstGeom prst="straightConnector1">
            <a:avLst/>
          </a:prstGeom>
          <a:ln w="76200">
            <a:prstDash val="sysDot"/>
            <a:tailEnd type="arrow"/>
          </a:ln>
        </p:spPr>
        <p:style>
          <a:lnRef idx="1">
            <a:schemeClr val="accent1"/>
          </a:lnRef>
          <a:fillRef idx="0">
            <a:schemeClr val="accent1"/>
          </a:fillRef>
          <a:effectRef idx="0">
            <a:schemeClr val="accent1"/>
          </a:effectRef>
          <a:fontRef idx="minor">
            <a:schemeClr val="tx1"/>
          </a:fontRef>
        </p:style>
      </p:cxnSp>
      <p:pic>
        <p:nvPicPr>
          <p:cNvPr id="51214" name="Picture 2"/>
          <p:cNvPicPr>
            <a:picLocks noChangeAspect="1" noChangeArrowheads="1"/>
          </p:cNvPicPr>
          <p:nvPr/>
        </p:nvPicPr>
        <p:blipFill>
          <a:blip r:embed="rId2"/>
          <a:srcRect/>
          <a:stretch>
            <a:fillRect/>
          </a:stretch>
        </p:blipFill>
        <p:spPr bwMode="auto">
          <a:xfrm>
            <a:off x="6248400" y="4775200"/>
            <a:ext cx="2667000" cy="2093913"/>
          </a:xfrm>
          <a:prstGeom prst="rect">
            <a:avLst/>
          </a:prstGeom>
          <a:noFill/>
          <a:ln w="9525">
            <a:noFill/>
            <a:miter lim="800000"/>
            <a:headEnd/>
            <a:tailEnd/>
          </a:ln>
        </p:spPr>
      </p:pic>
      <p:sp>
        <p:nvSpPr>
          <p:cNvPr id="51215" name="TextBox 1"/>
          <p:cNvSpPr txBox="1">
            <a:spLocks noChangeArrowheads="1"/>
          </p:cNvSpPr>
          <p:nvPr/>
        </p:nvSpPr>
        <p:spPr bwMode="auto">
          <a:xfrm>
            <a:off x="6858000" y="5486400"/>
            <a:ext cx="2057400" cy="646113"/>
          </a:xfrm>
          <a:prstGeom prst="rect">
            <a:avLst/>
          </a:prstGeom>
          <a:noFill/>
          <a:ln w="9525">
            <a:noFill/>
            <a:miter lim="800000"/>
            <a:headEnd/>
            <a:tailEnd/>
          </a:ln>
        </p:spPr>
        <p:txBody>
          <a:bodyPr>
            <a:spAutoFit/>
          </a:bodyPr>
          <a:lstStyle/>
          <a:p>
            <a:r>
              <a:rPr lang="en-US" b="1"/>
              <a:t>Performance Management</a:t>
            </a:r>
            <a:endParaRPr lang="en-GB" b="1"/>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P spid="16" grpId="0" animBg="1"/>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52226" name="Title 2"/>
          <p:cNvSpPr txBox="1">
            <a:spLocks noGrp="1"/>
          </p:cNvSpPr>
          <p:nvPr>
            <p:ph type="title"/>
          </p:nvPr>
        </p:nvSpPr>
        <p:spPr>
          <a:xfrm>
            <a:off x="490538" y="600075"/>
            <a:ext cx="8120062" cy="5454650"/>
          </a:xfrm>
        </p:spPr>
        <p:txBody>
          <a:bodyPr/>
          <a:lstStyle/>
          <a:p>
            <a:pPr eaLnBrk="1" hangingPunct="1">
              <a:spcBef>
                <a:spcPct val="0"/>
              </a:spcBef>
              <a:buClr>
                <a:srgbClr val="FFFFFF"/>
              </a:buClr>
              <a:buSzTx/>
            </a:pPr>
            <a:r>
              <a:rPr lang="en-US" smtClean="0">
                <a:solidFill>
                  <a:srgbClr val="FFFFFF"/>
                </a:solidFill>
                <a:latin typeface="Segoe Print" pitchFamily="2" charset="0"/>
                <a:cs typeface="Arial" charset="0"/>
              </a:rPr>
              <a:t>Secret #4</a:t>
            </a:r>
            <a:br>
              <a:rPr lang="en-US" smtClean="0">
                <a:solidFill>
                  <a:srgbClr val="FFFFFF"/>
                </a:solidFill>
                <a:latin typeface="Segoe Print" pitchFamily="2" charset="0"/>
                <a:cs typeface="Arial" charset="0"/>
              </a:rPr>
            </a:br>
            <a:r>
              <a:rPr lang="en-US" smtClean="0">
                <a:solidFill>
                  <a:srgbClr val="FFFFFF"/>
                </a:solidFill>
                <a:latin typeface="Segoe Print" pitchFamily="2" charset="0"/>
                <a:cs typeface="Arial" charset="0"/>
              </a:rPr>
              <a:t/>
            </a:r>
            <a:br>
              <a:rPr lang="en-US" smtClean="0">
                <a:solidFill>
                  <a:srgbClr val="FFFFFF"/>
                </a:solidFill>
                <a:latin typeface="Segoe Print" pitchFamily="2" charset="0"/>
                <a:cs typeface="Arial" charset="0"/>
              </a:rPr>
            </a:br>
            <a:r>
              <a:rPr lang="en-US" smtClean="0">
                <a:solidFill>
                  <a:srgbClr val="FFFFFF"/>
                </a:solidFill>
                <a:latin typeface="Segoe Print" pitchFamily="2" charset="0"/>
                <a:cs typeface="Arial" charset="0"/>
              </a:rPr>
              <a:t>Clear expectations and PD is directly linked to performance</a:t>
            </a:r>
            <a:endParaRPr lang="en-GB" smtClean="0">
              <a:solidFill>
                <a:srgbClr val="FFFFFF"/>
              </a:solidFill>
              <a:latin typeface="Segoe Print" pitchFamily="2" charset="0"/>
              <a:cs typeface="Arial" charset="0"/>
            </a:endParaRPr>
          </a:p>
        </p:txBody>
      </p:sp>
      <p:pic>
        <p:nvPicPr>
          <p:cNvPr id="52227" name="Picture 2"/>
          <p:cNvPicPr>
            <a:picLocks noChangeAspect="1" noChangeArrowheads="1"/>
          </p:cNvPicPr>
          <p:nvPr/>
        </p:nvPicPr>
        <p:blipFill>
          <a:blip r:embed="rId2"/>
          <a:srcRect/>
          <a:stretch>
            <a:fillRect/>
          </a:stretch>
        </p:blipFill>
        <p:spPr bwMode="auto">
          <a:xfrm>
            <a:off x="6172200" y="457200"/>
            <a:ext cx="2822575" cy="2216150"/>
          </a:xfrm>
          <a:prstGeom prst="rect">
            <a:avLst/>
          </a:prstGeom>
          <a:noFill/>
          <a:ln w="9525">
            <a:noFill/>
            <a:miter lim="800000"/>
            <a:headEnd/>
            <a:tailEnd/>
          </a:ln>
        </p:spPr>
      </p:pic>
      <p:sp>
        <p:nvSpPr>
          <p:cNvPr id="52228" name="TextBox 1"/>
          <p:cNvSpPr txBox="1">
            <a:spLocks noChangeArrowheads="1"/>
          </p:cNvSpPr>
          <p:nvPr/>
        </p:nvSpPr>
        <p:spPr bwMode="auto">
          <a:xfrm>
            <a:off x="6858000" y="1219200"/>
            <a:ext cx="1752600" cy="646113"/>
          </a:xfrm>
          <a:prstGeom prst="rect">
            <a:avLst/>
          </a:prstGeom>
          <a:noFill/>
          <a:ln w="9525">
            <a:noFill/>
            <a:miter lim="800000"/>
            <a:headEnd/>
            <a:tailEnd/>
          </a:ln>
        </p:spPr>
        <p:txBody>
          <a:bodyPr>
            <a:spAutoFit/>
          </a:bodyPr>
          <a:lstStyle/>
          <a:p>
            <a:r>
              <a:rPr lang="en-US" b="1"/>
              <a:t>Performance Management</a:t>
            </a:r>
            <a:endParaRPr lang="en-GB" b="1"/>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989263" y="593725"/>
            <a:ext cx="5087937" cy="4402138"/>
          </a:xfrm>
          <a:prstGeom prst="rect">
            <a:avLst/>
          </a:prstGeom>
          <a:noFill/>
        </p:spPr>
        <p:txBody>
          <a:bodyPr>
            <a:spAutoFit/>
          </a:bodyPr>
          <a:lstStyle/>
          <a:p>
            <a:pPr algn="just" fontAlgn="auto">
              <a:spcBef>
                <a:spcPts val="0"/>
              </a:spcBef>
              <a:spcAft>
                <a:spcPts val="0"/>
              </a:spcAft>
              <a:defRPr/>
            </a:pPr>
            <a:r>
              <a:rPr lang="en-SG" sz="2800" b="1" kern="0" dirty="0">
                <a:solidFill>
                  <a:srgbClr val="000000"/>
                </a:solidFill>
                <a:latin typeface="+mn-lt"/>
                <a:cs typeface="+mn-cs"/>
              </a:rPr>
              <a:t>Nothing has promised so much and has been so frustratingly wasteful as the thousands of workshops and conferences that led to no significant change in practice when teachers returned to their classrooms</a:t>
            </a:r>
          </a:p>
          <a:p>
            <a:pPr algn="just" fontAlgn="auto">
              <a:spcBef>
                <a:spcPts val="0"/>
              </a:spcBef>
              <a:spcAft>
                <a:spcPts val="0"/>
              </a:spcAft>
              <a:defRPr/>
            </a:pPr>
            <a:endParaRPr lang="en-SG" sz="2800" b="1" kern="0" dirty="0">
              <a:solidFill>
                <a:srgbClr val="000000"/>
              </a:solidFill>
              <a:latin typeface="+mn-lt"/>
              <a:cs typeface="+mn-cs"/>
            </a:endParaRPr>
          </a:p>
          <a:p>
            <a:pPr algn="r" fontAlgn="auto">
              <a:spcBef>
                <a:spcPts val="0"/>
              </a:spcBef>
              <a:spcAft>
                <a:spcPts val="0"/>
              </a:spcAft>
              <a:defRPr/>
            </a:pPr>
            <a:r>
              <a:rPr lang="en-SG" sz="2800" b="1" kern="0" dirty="0">
                <a:solidFill>
                  <a:srgbClr val="000000"/>
                </a:solidFill>
                <a:latin typeface="+mn-lt"/>
                <a:cs typeface="+mn-cs"/>
              </a:rPr>
              <a:t>: </a:t>
            </a:r>
            <a:r>
              <a:rPr lang="en-SG" sz="2800" b="1" kern="0" dirty="0" err="1">
                <a:solidFill>
                  <a:srgbClr val="000000"/>
                </a:solidFill>
                <a:latin typeface="+mn-lt"/>
                <a:cs typeface="+mn-cs"/>
              </a:rPr>
              <a:t>Fullan</a:t>
            </a:r>
            <a:r>
              <a:rPr lang="en-SG" sz="2800" b="1" kern="0" dirty="0">
                <a:solidFill>
                  <a:srgbClr val="000000"/>
                </a:solidFill>
                <a:latin typeface="+mn-lt"/>
                <a:cs typeface="+mn-cs"/>
              </a:rPr>
              <a:t>, 1991 </a:t>
            </a:r>
            <a:endParaRPr lang="en-US" sz="2800" b="1" kern="0" dirty="0">
              <a:solidFill>
                <a:srgbClr val="000000"/>
              </a:solidFill>
              <a:latin typeface="+mn-lt"/>
              <a:cs typeface="+mn-cs"/>
            </a:endParaRPr>
          </a:p>
        </p:txBody>
      </p:sp>
      <p:pic>
        <p:nvPicPr>
          <p:cNvPr id="53251" name="Picture 2"/>
          <p:cNvPicPr>
            <a:picLocks noChangeAspect="1" noChangeArrowheads="1"/>
          </p:cNvPicPr>
          <p:nvPr/>
        </p:nvPicPr>
        <p:blipFill>
          <a:blip r:embed="rId2"/>
          <a:srcRect/>
          <a:stretch>
            <a:fillRect/>
          </a:stretch>
        </p:blipFill>
        <p:spPr bwMode="auto">
          <a:xfrm>
            <a:off x="-15875" y="3124200"/>
            <a:ext cx="2987675" cy="3733800"/>
          </a:xfrm>
          <a:prstGeom prst="rect">
            <a:avLst/>
          </a:prstGeom>
          <a:noFill/>
          <a:ln w="9525">
            <a:noFill/>
            <a:miter lim="800000"/>
            <a:headEnd/>
            <a:tailEnd/>
          </a:ln>
        </p:spPr>
      </p:pic>
      <p:pic>
        <p:nvPicPr>
          <p:cNvPr id="53252" name="Picture 2"/>
          <p:cNvPicPr>
            <a:picLocks noChangeAspect="1" noChangeArrowheads="1"/>
          </p:cNvPicPr>
          <p:nvPr/>
        </p:nvPicPr>
        <p:blipFill>
          <a:blip r:embed="rId3"/>
          <a:srcRect/>
          <a:stretch>
            <a:fillRect/>
          </a:stretch>
        </p:blipFill>
        <p:spPr bwMode="auto">
          <a:xfrm>
            <a:off x="6858000" y="5195888"/>
            <a:ext cx="2117725" cy="1662112"/>
          </a:xfrm>
          <a:prstGeom prst="rect">
            <a:avLst/>
          </a:prstGeom>
          <a:noFill/>
          <a:ln w="9525">
            <a:noFill/>
            <a:miter lim="800000"/>
            <a:headEnd/>
            <a:tailEnd/>
          </a:ln>
        </p:spPr>
      </p:pic>
      <p:sp>
        <p:nvSpPr>
          <p:cNvPr id="53253" name="Rectangle 1"/>
          <p:cNvSpPr>
            <a:spLocks noChangeArrowheads="1"/>
          </p:cNvSpPr>
          <p:nvPr/>
        </p:nvSpPr>
        <p:spPr bwMode="auto">
          <a:xfrm>
            <a:off x="7391400" y="5791200"/>
            <a:ext cx="1150938" cy="461963"/>
          </a:xfrm>
          <a:prstGeom prst="rect">
            <a:avLst/>
          </a:prstGeom>
          <a:noFill/>
          <a:ln w="9525">
            <a:noFill/>
            <a:miter lim="800000"/>
            <a:headEnd/>
            <a:tailEnd/>
          </a:ln>
        </p:spPr>
        <p:txBody>
          <a:bodyPr wrap="none">
            <a:spAutoFit/>
          </a:bodyPr>
          <a:lstStyle/>
          <a:p>
            <a:r>
              <a:rPr lang="en-GB" sz="1200" b="1"/>
              <a:t>Professional </a:t>
            </a:r>
          </a:p>
          <a:p>
            <a:r>
              <a:rPr lang="en-GB" sz="1200" b="1"/>
              <a:t>Development</a:t>
            </a: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4274" name="Text Placeholder 2"/>
          <p:cNvSpPr txBox="1">
            <a:spLocks noGrp="1"/>
          </p:cNvSpPr>
          <p:nvPr>
            <p:ph type="body" idx="1"/>
          </p:nvPr>
        </p:nvSpPr>
        <p:spPr>
          <a:xfrm>
            <a:off x="4191000" y="1066800"/>
            <a:ext cx="4800600" cy="2895600"/>
          </a:xfrm>
        </p:spPr>
        <p:txBody>
          <a:bodyPr/>
          <a:lstStyle/>
          <a:p>
            <a:pPr marL="0" indent="0" algn="just" eaLnBrk="1" hangingPunct="1">
              <a:lnSpc>
                <a:spcPct val="115000"/>
              </a:lnSpc>
              <a:spcBef>
                <a:spcPct val="0"/>
              </a:spcBef>
              <a:spcAft>
                <a:spcPts val="1600"/>
              </a:spcAft>
              <a:buClr>
                <a:srgbClr val="ADADAD"/>
              </a:buClr>
            </a:pPr>
            <a:r>
              <a:rPr lang="en-US" sz="1800" smtClean="0">
                <a:solidFill>
                  <a:schemeClr val="tx1"/>
                </a:solidFill>
                <a:latin typeface="Arial" charset="0"/>
                <a:cs typeface="Arial" charset="0"/>
              </a:rPr>
              <a:t>“very much like taking out a piece of a jigsaw (school organisation), changing its shape and then finding it will not fit when you try to put it back. Not only will the piece not fit but it then has to suffer the anguish and frustration of being ‘knocked’ back into its original shape so as to fit it with the total jigsaw. This suggests that for effective change the total school, all the pieces of the jigsaw, need to be involved.” </a:t>
            </a:r>
          </a:p>
          <a:p>
            <a:pPr marL="0" indent="0" algn="just" eaLnBrk="1" hangingPunct="1">
              <a:lnSpc>
                <a:spcPct val="115000"/>
              </a:lnSpc>
              <a:spcBef>
                <a:spcPct val="0"/>
              </a:spcBef>
              <a:spcAft>
                <a:spcPts val="1600"/>
              </a:spcAft>
              <a:buClr>
                <a:srgbClr val="ADADAD"/>
              </a:buClr>
            </a:pPr>
            <a:r>
              <a:rPr lang="en-US" sz="1800" smtClean="0">
                <a:solidFill>
                  <a:schemeClr val="tx1"/>
                </a:solidFill>
                <a:latin typeface="Arial" charset="0"/>
                <a:cs typeface="Arial" charset="0"/>
              </a:rPr>
              <a:t>			(Mulford, 1980) </a:t>
            </a:r>
            <a:endParaRPr lang="en-GB" sz="1800" smtClean="0">
              <a:solidFill>
                <a:schemeClr val="tx1"/>
              </a:solidFill>
              <a:latin typeface="Arial" charset="0"/>
              <a:cs typeface="Arial" charset="0"/>
            </a:endParaRPr>
          </a:p>
        </p:txBody>
      </p:sp>
      <p:pic>
        <p:nvPicPr>
          <p:cNvPr id="54275" name="Picture 2"/>
          <p:cNvPicPr>
            <a:picLocks noChangeAspect="1" noChangeArrowheads="1"/>
          </p:cNvPicPr>
          <p:nvPr/>
        </p:nvPicPr>
        <p:blipFill>
          <a:blip r:embed="rId2"/>
          <a:srcRect/>
          <a:stretch>
            <a:fillRect/>
          </a:stretch>
        </p:blipFill>
        <p:spPr bwMode="auto">
          <a:xfrm>
            <a:off x="41275" y="3249613"/>
            <a:ext cx="3616325" cy="3614737"/>
          </a:xfrm>
          <a:prstGeom prst="rect">
            <a:avLst/>
          </a:prstGeom>
          <a:noFill/>
          <a:ln w="9525">
            <a:noFill/>
            <a:miter lim="800000"/>
            <a:headEnd/>
            <a:tailEnd/>
          </a:ln>
        </p:spPr>
      </p:pic>
      <p:pic>
        <p:nvPicPr>
          <p:cNvPr id="54276" name="Picture 2"/>
          <p:cNvPicPr>
            <a:picLocks noChangeAspect="1" noChangeArrowheads="1"/>
          </p:cNvPicPr>
          <p:nvPr/>
        </p:nvPicPr>
        <p:blipFill>
          <a:blip r:embed="rId3"/>
          <a:srcRect/>
          <a:stretch>
            <a:fillRect/>
          </a:stretch>
        </p:blipFill>
        <p:spPr bwMode="auto">
          <a:xfrm>
            <a:off x="7070725" y="5257800"/>
            <a:ext cx="1844675" cy="1447800"/>
          </a:xfrm>
          <a:prstGeom prst="rect">
            <a:avLst/>
          </a:prstGeom>
          <a:noFill/>
          <a:ln w="9525">
            <a:noFill/>
            <a:miter lim="800000"/>
            <a:headEnd/>
            <a:tailEnd/>
          </a:ln>
        </p:spPr>
      </p:pic>
      <p:sp>
        <p:nvSpPr>
          <p:cNvPr id="54277" name="TextBox 1"/>
          <p:cNvSpPr txBox="1">
            <a:spLocks noChangeArrowheads="1"/>
          </p:cNvSpPr>
          <p:nvPr/>
        </p:nvSpPr>
        <p:spPr bwMode="auto">
          <a:xfrm>
            <a:off x="7543800" y="5772150"/>
            <a:ext cx="990600" cy="400050"/>
          </a:xfrm>
          <a:prstGeom prst="rect">
            <a:avLst/>
          </a:prstGeom>
          <a:noFill/>
          <a:ln w="9525">
            <a:noFill/>
            <a:miter lim="800000"/>
            <a:headEnd/>
            <a:tailEnd/>
          </a:ln>
        </p:spPr>
        <p:txBody>
          <a:bodyPr>
            <a:spAutoFit/>
          </a:bodyPr>
          <a:lstStyle/>
          <a:p>
            <a:r>
              <a:rPr lang="en-US" sz="1000" b="1"/>
              <a:t>Professional Development</a:t>
            </a:r>
            <a:endParaRPr lang="en-GB" sz="1000" b="1"/>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txBox="1">
            <a:spLocks noGrp="1"/>
          </p:cNvSpPr>
          <p:nvPr>
            <p:ph type="title"/>
          </p:nvPr>
        </p:nvSpPr>
        <p:spPr>
          <a:xfrm>
            <a:off x="311150" y="228600"/>
            <a:ext cx="8521700" cy="763588"/>
          </a:xfrm>
        </p:spPr>
        <p:txBody>
          <a:bodyPr/>
          <a:lstStyle/>
          <a:p>
            <a:pPr eaLnBrk="1" hangingPunct="1">
              <a:spcBef>
                <a:spcPct val="0"/>
              </a:spcBef>
              <a:buClr>
                <a:srgbClr val="FFFFFF"/>
              </a:buClr>
            </a:pPr>
            <a:r>
              <a:rPr lang="en-US" sz="2800" b="1" smtClean="0">
                <a:solidFill>
                  <a:srgbClr val="FF0000"/>
                </a:solidFill>
                <a:latin typeface="Calibri" pitchFamily="34" charset="0"/>
                <a:cs typeface="Arial" charset="0"/>
              </a:rPr>
              <a:t>TEACHER-LED </a:t>
            </a:r>
            <a:br>
              <a:rPr lang="en-US" sz="2800" b="1" smtClean="0">
                <a:solidFill>
                  <a:srgbClr val="FF0000"/>
                </a:solidFill>
                <a:latin typeface="Calibri" pitchFamily="34" charset="0"/>
                <a:cs typeface="Arial" charset="0"/>
              </a:rPr>
            </a:br>
            <a:r>
              <a:rPr lang="en-US" sz="2800" b="1" smtClean="0">
                <a:solidFill>
                  <a:srgbClr val="FF0000"/>
                </a:solidFill>
                <a:latin typeface="Calibri" pitchFamily="34" charset="0"/>
                <a:cs typeface="Arial" charset="0"/>
              </a:rPr>
              <a:t>PROFESSIONAL DEVELOPMENT</a:t>
            </a:r>
            <a:endParaRPr lang="en-GB" sz="2800" b="1" smtClean="0">
              <a:solidFill>
                <a:srgbClr val="FF0000"/>
              </a:solidFill>
              <a:latin typeface="Calibri" pitchFamily="34" charset="0"/>
              <a:cs typeface="Arial" charset="0"/>
            </a:endParaRPr>
          </a:p>
        </p:txBody>
      </p:sp>
      <p:sp>
        <p:nvSpPr>
          <p:cNvPr id="55299" name="Text Placeholder 2"/>
          <p:cNvSpPr txBox="1">
            <a:spLocks noGrp="1"/>
          </p:cNvSpPr>
          <p:nvPr>
            <p:ph type="body" idx="1"/>
          </p:nvPr>
        </p:nvSpPr>
        <p:spPr>
          <a:xfrm>
            <a:off x="311150" y="2138363"/>
            <a:ext cx="8521700" cy="4795837"/>
          </a:xfrm>
        </p:spPr>
        <p:txBody>
          <a:bodyPr/>
          <a:lstStyle/>
          <a:p>
            <a:pPr marL="285750" indent="-285750" eaLnBrk="1" hangingPunct="1">
              <a:lnSpc>
                <a:spcPct val="115000"/>
              </a:lnSpc>
              <a:spcBef>
                <a:spcPct val="0"/>
              </a:spcBef>
              <a:spcAft>
                <a:spcPts val="1600"/>
              </a:spcAft>
              <a:buClr>
                <a:srgbClr val="ADADAD"/>
              </a:buClr>
              <a:buFontTx/>
              <a:buChar char="•"/>
            </a:pPr>
            <a:r>
              <a:rPr lang="en-US" sz="1800" dirty="0" smtClean="0">
                <a:solidFill>
                  <a:schemeClr val="bg1"/>
                </a:solidFill>
                <a:latin typeface="Arial" charset="0"/>
                <a:cs typeface="Arial" charset="0"/>
              </a:rPr>
              <a:t>Teacher-led reflective PD –  Teachers Network in 1998 and Academy of Singapore Teachers in 2010</a:t>
            </a:r>
          </a:p>
          <a:p>
            <a:pPr marL="285750" indent="-285750" eaLnBrk="1" hangingPunct="1">
              <a:lnSpc>
                <a:spcPct val="115000"/>
              </a:lnSpc>
              <a:spcBef>
                <a:spcPct val="0"/>
              </a:spcBef>
              <a:spcAft>
                <a:spcPts val="1600"/>
              </a:spcAft>
              <a:buClr>
                <a:srgbClr val="ADADAD"/>
              </a:buClr>
              <a:buFontTx/>
              <a:buChar char="•"/>
            </a:pPr>
            <a:r>
              <a:rPr lang="en-US" sz="1800" dirty="0" smtClean="0">
                <a:solidFill>
                  <a:schemeClr val="bg1"/>
                </a:solidFill>
                <a:latin typeface="Arial" charset="0"/>
                <a:cs typeface="Arial" charset="0"/>
              </a:rPr>
              <a:t>PD goes beyond traditional workshops to include Professional Learning Communities, Networked Learning Communities, Subject Chapters, school visits, conferences, sabbatical leave </a:t>
            </a:r>
          </a:p>
          <a:p>
            <a:pPr marL="285750" indent="-285750" eaLnBrk="1" hangingPunct="1">
              <a:lnSpc>
                <a:spcPct val="115000"/>
              </a:lnSpc>
              <a:spcBef>
                <a:spcPct val="0"/>
              </a:spcBef>
              <a:spcAft>
                <a:spcPts val="1600"/>
              </a:spcAft>
              <a:buClr>
                <a:srgbClr val="ADADAD"/>
              </a:buClr>
              <a:buFontTx/>
              <a:buChar char="•"/>
            </a:pPr>
            <a:endParaRPr lang="en-US" sz="1800" dirty="0" smtClean="0">
              <a:solidFill>
                <a:schemeClr val="bg1"/>
              </a:solidFill>
              <a:latin typeface="Arial" charset="0"/>
              <a:cs typeface="Arial" charset="0"/>
            </a:endParaRPr>
          </a:p>
          <a:p>
            <a:pPr marL="285750" indent="-285750" eaLnBrk="1" hangingPunct="1">
              <a:lnSpc>
                <a:spcPct val="115000"/>
              </a:lnSpc>
              <a:spcBef>
                <a:spcPct val="0"/>
              </a:spcBef>
              <a:spcAft>
                <a:spcPts val="1600"/>
              </a:spcAft>
              <a:buClr>
                <a:srgbClr val="ADADAD"/>
              </a:buClr>
              <a:buFontTx/>
              <a:buChar char="•"/>
            </a:pPr>
            <a:endParaRPr lang="en-GB" sz="1800" dirty="0" smtClean="0">
              <a:solidFill>
                <a:schemeClr val="tx1"/>
              </a:solidFill>
              <a:latin typeface="Arial" charset="0"/>
              <a:cs typeface="Arial" charset="0"/>
            </a:endParaRPr>
          </a:p>
        </p:txBody>
      </p:sp>
      <p:pic>
        <p:nvPicPr>
          <p:cNvPr id="55300" name="Picture 2"/>
          <p:cNvPicPr>
            <a:picLocks noChangeAspect="1" noChangeArrowheads="1"/>
          </p:cNvPicPr>
          <p:nvPr/>
        </p:nvPicPr>
        <p:blipFill>
          <a:blip r:embed="rId2"/>
          <a:srcRect/>
          <a:stretch>
            <a:fillRect/>
          </a:stretch>
        </p:blipFill>
        <p:spPr bwMode="auto">
          <a:xfrm>
            <a:off x="685800" y="4200525"/>
            <a:ext cx="2994025" cy="2657475"/>
          </a:xfrm>
          <a:prstGeom prst="rect">
            <a:avLst/>
          </a:prstGeom>
          <a:noFill/>
          <a:ln w="9525">
            <a:noFill/>
            <a:miter lim="800000"/>
            <a:headEnd/>
            <a:tailEnd/>
          </a:ln>
        </p:spPr>
      </p:pic>
      <p:pic>
        <p:nvPicPr>
          <p:cNvPr id="55301" name="Picture 3"/>
          <p:cNvPicPr>
            <a:picLocks noChangeAspect="1" noChangeArrowheads="1"/>
          </p:cNvPicPr>
          <p:nvPr/>
        </p:nvPicPr>
        <p:blipFill>
          <a:blip r:embed="rId3"/>
          <a:srcRect/>
          <a:stretch>
            <a:fillRect/>
          </a:stretch>
        </p:blipFill>
        <p:spPr bwMode="auto">
          <a:xfrm>
            <a:off x="5983288" y="4343400"/>
            <a:ext cx="2271712" cy="2286000"/>
          </a:xfrm>
          <a:prstGeom prst="rect">
            <a:avLst/>
          </a:prstGeom>
          <a:noFill/>
          <a:ln w="9525">
            <a:noFill/>
            <a:miter lim="800000"/>
            <a:headEnd/>
            <a:tailEnd/>
          </a:ln>
        </p:spPr>
      </p:pic>
      <p:pic>
        <p:nvPicPr>
          <p:cNvPr id="55302" name="Picture 2"/>
          <p:cNvPicPr>
            <a:picLocks noChangeAspect="1" noChangeArrowheads="1"/>
          </p:cNvPicPr>
          <p:nvPr/>
        </p:nvPicPr>
        <p:blipFill>
          <a:blip r:embed="rId4"/>
          <a:srcRect/>
          <a:stretch>
            <a:fillRect/>
          </a:stretch>
        </p:blipFill>
        <p:spPr bwMode="auto">
          <a:xfrm>
            <a:off x="6305550" y="117475"/>
            <a:ext cx="2762250" cy="2168525"/>
          </a:xfrm>
          <a:prstGeom prst="rect">
            <a:avLst/>
          </a:prstGeom>
          <a:noFill/>
          <a:ln w="9525">
            <a:noFill/>
            <a:miter lim="800000"/>
            <a:headEnd/>
            <a:tailEnd/>
          </a:ln>
        </p:spPr>
      </p:pic>
      <p:sp>
        <p:nvSpPr>
          <p:cNvPr id="55303" name="TextBox 3"/>
          <p:cNvSpPr txBox="1">
            <a:spLocks noChangeArrowheads="1"/>
          </p:cNvSpPr>
          <p:nvPr/>
        </p:nvSpPr>
        <p:spPr bwMode="auto">
          <a:xfrm>
            <a:off x="6934200" y="838200"/>
            <a:ext cx="1752600" cy="646113"/>
          </a:xfrm>
          <a:prstGeom prst="rect">
            <a:avLst/>
          </a:prstGeom>
          <a:noFill/>
          <a:ln w="9525">
            <a:noFill/>
            <a:miter lim="800000"/>
            <a:headEnd/>
            <a:tailEnd/>
          </a:ln>
        </p:spPr>
        <p:txBody>
          <a:bodyPr>
            <a:spAutoFit/>
          </a:bodyPr>
          <a:lstStyle/>
          <a:p>
            <a:r>
              <a:rPr lang="en-US" b="1" dirty="0"/>
              <a:t>Professional Development</a:t>
            </a:r>
            <a:endParaRPr lang="en-GB" b="1" dirty="0"/>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srcRect/>
          <a:stretch>
            <a:fillRect/>
          </a:stretch>
        </p:blipFill>
        <p:spPr bwMode="auto">
          <a:xfrm>
            <a:off x="1643042" y="1356768"/>
            <a:ext cx="5715040" cy="5072628"/>
          </a:xfrm>
          <a:prstGeom prst="rect">
            <a:avLst/>
          </a:prstGeom>
          <a:noFill/>
          <a:ln w="9525">
            <a:noFill/>
            <a:miter lim="800000"/>
            <a:headEnd/>
            <a:tailEnd/>
          </a:ln>
        </p:spPr>
      </p:pic>
      <p:sp>
        <p:nvSpPr>
          <p:cNvPr id="4" name="Rectangle 3"/>
          <p:cNvSpPr/>
          <p:nvPr/>
        </p:nvSpPr>
        <p:spPr>
          <a:xfrm>
            <a:off x="642910" y="1142984"/>
            <a:ext cx="8215370" cy="7143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solidFill>
                <a:schemeClr val="tx1"/>
              </a:solidFill>
            </a:endParaRPr>
          </a:p>
        </p:txBody>
      </p:sp>
      <p:sp>
        <p:nvSpPr>
          <p:cNvPr id="5" name="Rectangle 4"/>
          <p:cNvSpPr/>
          <p:nvPr/>
        </p:nvSpPr>
        <p:spPr>
          <a:xfrm>
            <a:off x="500034" y="4429132"/>
            <a:ext cx="8429684" cy="21431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6" name="Picture 2"/>
          <p:cNvPicPr>
            <a:picLocks noChangeAspect="1" noChangeArrowheads="1"/>
          </p:cNvPicPr>
          <p:nvPr/>
        </p:nvPicPr>
        <p:blipFill>
          <a:blip r:embed="rId3"/>
          <a:srcRect/>
          <a:stretch>
            <a:fillRect/>
          </a:stretch>
        </p:blipFill>
        <p:spPr bwMode="auto">
          <a:xfrm>
            <a:off x="500034" y="4357694"/>
            <a:ext cx="2762250" cy="2168525"/>
          </a:xfrm>
          <a:prstGeom prst="rect">
            <a:avLst/>
          </a:prstGeom>
          <a:noFill/>
          <a:ln w="9525">
            <a:noFill/>
            <a:miter lim="800000"/>
            <a:headEnd/>
            <a:tailEnd/>
          </a:ln>
        </p:spPr>
      </p:pic>
      <p:sp>
        <p:nvSpPr>
          <p:cNvPr id="7" name="TextBox 3"/>
          <p:cNvSpPr txBox="1">
            <a:spLocks noChangeArrowheads="1"/>
          </p:cNvSpPr>
          <p:nvPr/>
        </p:nvSpPr>
        <p:spPr bwMode="auto">
          <a:xfrm>
            <a:off x="1176326" y="5072074"/>
            <a:ext cx="1752600" cy="646113"/>
          </a:xfrm>
          <a:prstGeom prst="rect">
            <a:avLst/>
          </a:prstGeom>
          <a:noFill/>
          <a:ln w="9525">
            <a:noFill/>
            <a:miter lim="800000"/>
            <a:headEnd/>
            <a:tailEnd/>
          </a:ln>
        </p:spPr>
        <p:txBody>
          <a:bodyPr>
            <a:spAutoFit/>
          </a:bodyPr>
          <a:lstStyle/>
          <a:p>
            <a:r>
              <a:rPr lang="en-US" b="1" dirty="0"/>
              <a:t>Professional Development</a:t>
            </a:r>
            <a:endParaRPr lang="en-GB" b="1"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00034" y="571480"/>
            <a:ext cx="3286148" cy="4216539"/>
          </a:xfrm>
          <a:prstGeom prst="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endParaRPr lang="en-US" sz="2400" dirty="0" smtClean="0"/>
          </a:p>
          <a:p>
            <a:r>
              <a:rPr lang="en-US" sz="2400" dirty="0" smtClean="0"/>
              <a:t>Learning Circle</a:t>
            </a:r>
          </a:p>
          <a:p>
            <a:endParaRPr lang="en-US" sz="2400" dirty="0" smtClean="0"/>
          </a:p>
          <a:p>
            <a:r>
              <a:rPr lang="en-US" sz="2400" dirty="0" smtClean="0"/>
              <a:t>Conference</a:t>
            </a:r>
          </a:p>
          <a:p>
            <a:endParaRPr lang="en-US" sz="2400" dirty="0" smtClean="0"/>
          </a:p>
          <a:p>
            <a:r>
              <a:rPr lang="en-US" sz="2400" dirty="0" smtClean="0"/>
              <a:t>Publications</a:t>
            </a:r>
          </a:p>
          <a:p>
            <a:endParaRPr lang="en-US" sz="2400" dirty="0" smtClean="0"/>
          </a:p>
          <a:p>
            <a:r>
              <a:rPr lang="en-US" sz="2400" dirty="0" smtClean="0"/>
              <a:t>READ@TN</a:t>
            </a:r>
          </a:p>
          <a:p>
            <a:endParaRPr lang="en-US" sz="2400" dirty="0" smtClean="0"/>
          </a:p>
          <a:p>
            <a:r>
              <a:rPr lang="en-US" sz="2400" dirty="0" err="1" smtClean="0"/>
              <a:t>iCARE</a:t>
            </a:r>
            <a:endParaRPr lang="en-US" sz="2400" dirty="0" smtClean="0"/>
          </a:p>
          <a:p>
            <a:endParaRPr lang="en-SG" sz="2800" dirty="0"/>
          </a:p>
        </p:txBody>
      </p:sp>
      <p:sp>
        <p:nvSpPr>
          <p:cNvPr id="4" name="TextBox 3"/>
          <p:cNvSpPr txBox="1"/>
          <p:nvPr/>
        </p:nvSpPr>
        <p:spPr>
          <a:xfrm>
            <a:off x="4143372" y="571480"/>
            <a:ext cx="4572032" cy="5632311"/>
          </a:xfrm>
          <a:prstGeom prst="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endParaRPr lang="en-US" sz="2400" dirty="0" smtClean="0"/>
          </a:p>
          <a:p>
            <a:r>
              <a:rPr lang="en-US" sz="2400" dirty="0" smtClean="0"/>
              <a:t>Provided safe space to learn from peers</a:t>
            </a:r>
          </a:p>
          <a:p>
            <a:endParaRPr lang="en-US" sz="2400" dirty="0" smtClean="0"/>
          </a:p>
          <a:p>
            <a:r>
              <a:rPr lang="en-US" sz="2400" dirty="0" smtClean="0"/>
              <a:t>Enhanced Collegiality</a:t>
            </a:r>
          </a:p>
          <a:p>
            <a:endParaRPr lang="en-US" sz="2400" dirty="0" smtClean="0"/>
          </a:p>
          <a:p>
            <a:r>
              <a:rPr lang="en-US" sz="2400" dirty="0" smtClean="0"/>
              <a:t>Helped teachers make explicit their implicit expertise</a:t>
            </a:r>
          </a:p>
          <a:p>
            <a:endParaRPr lang="en-US" sz="2400" dirty="0" smtClean="0"/>
          </a:p>
          <a:p>
            <a:r>
              <a:rPr lang="en-US" sz="2400" dirty="0" smtClean="0"/>
              <a:t>Helped teachers clarify and articulate their assumptions and reasons underlying practice</a:t>
            </a:r>
          </a:p>
          <a:p>
            <a:endParaRPr lang="en-US" sz="2400" dirty="0" smtClean="0"/>
          </a:p>
          <a:p>
            <a:r>
              <a:rPr lang="en-US" sz="2400" dirty="0" smtClean="0"/>
              <a:t>Teacher advocacy</a:t>
            </a:r>
          </a:p>
          <a:p>
            <a:endParaRPr lang="en-SG" sz="2400" dirty="0"/>
          </a:p>
        </p:txBody>
      </p:sp>
      <p:pic>
        <p:nvPicPr>
          <p:cNvPr id="6" name="Picture 2"/>
          <p:cNvPicPr>
            <a:picLocks noChangeAspect="1" noChangeArrowheads="1"/>
          </p:cNvPicPr>
          <p:nvPr/>
        </p:nvPicPr>
        <p:blipFill>
          <a:blip r:embed="rId2"/>
          <a:srcRect/>
          <a:stretch>
            <a:fillRect/>
          </a:stretch>
        </p:blipFill>
        <p:spPr bwMode="auto">
          <a:xfrm>
            <a:off x="357158" y="4689475"/>
            <a:ext cx="2762250" cy="2168525"/>
          </a:xfrm>
          <a:prstGeom prst="rect">
            <a:avLst/>
          </a:prstGeom>
          <a:noFill/>
          <a:ln w="9525">
            <a:noFill/>
            <a:miter lim="800000"/>
            <a:headEnd/>
            <a:tailEnd/>
          </a:ln>
        </p:spPr>
      </p:pic>
      <p:sp>
        <p:nvSpPr>
          <p:cNvPr id="7" name="TextBox 3"/>
          <p:cNvSpPr txBox="1">
            <a:spLocks noChangeArrowheads="1"/>
          </p:cNvSpPr>
          <p:nvPr/>
        </p:nvSpPr>
        <p:spPr bwMode="auto">
          <a:xfrm>
            <a:off x="1033450" y="5429264"/>
            <a:ext cx="1752600" cy="646113"/>
          </a:xfrm>
          <a:prstGeom prst="rect">
            <a:avLst/>
          </a:prstGeom>
          <a:noFill/>
          <a:ln w="9525">
            <a:noFill/>
            <a:miter lim="800000"/>
            <a:headEnd/>
            <a:tailEnd/>
          </a:ln>
        </p:spPr>
        <p:txBody>
          <a:bodyPr>
            <a:spAutoFit/>
          </a:bodyPr>
          <a:lstStyle/>
          <a:p>
            <a:r>
              <a:rPr lang="en-US" b="1" dirty="0"/>
              <a:t>Professional Development</a:t>
            </a:r>
            <a:endParaRPr lang="en-GB" b="1"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2000"/>
                                        <p:tgtEl>
                                          <p:spTgt spid="4">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2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20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fade">
                                      <p:cBhvr>
                                        <p:cTn id="22" dur="2000"/>
                                        <p:tgtEl>
                                          <p:spTgt spid="4">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animEffect transition="in" filter="fade">
                                      <p:cBhvr>
                                        <p:cTn id="27" dur="2000"/>
                                        <p:tgtEl>
                                          <p:spTgt spid="4">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9" end="9"/>
                                            </p:txEl>
                                          </p:spTgt>
                                        </p:tgtEl>
                                        <p:attrNameLst>
                                          <p:attrName>style.visibility</p:attrName>
                                        </p:attrNameLst>
                                      </p:cBhvr>
                                      <p:to>
                                        <p:strVal val="visible"/>
                                      </p:to>
                                    </p:set>
                                    <p:animEffect transition="in" filter="fade">
                                      <p:cBhvr>
                                        <p:cTn id="32" dur="20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57347" name="Picture 2"/>
          <p:cNvPicPr>
            <a:picLocks noChangeAspect="1" noChangeArrowheads="1"/>
          </p:cNvPicPr>
          <p:nvPr/>
        </p:nvPicPr>
        <p:blipFill>
          <a:blip r:embed="rId3"/>
          <a:srcRect/>
          <a:stretch>
            <a:fillRect/>
          </a:stretch>
        </p:blipFill>
        <p:spPr bwMode="auto">
          <a:xfrm>
            <a:off x="6477000" y="5102225"/>
            <a:ext cx="2236788" cy="1755775"/>
          </a:xfrm>
          <a:prstGeom prst="rect">
            <a:avLst/>
          </a:prstGeom>
          <a:noFill/>
          <a:ln w="9525">
            <a:noFill/>
            <a:miter lim="800000"/>
            <a:headEnd/>
            <a:tailEnd/>
          </a:ln>
        </p:spPr>
      </p:pic>
      <p:sp>
        <p:nvSpPr>
          <p:cNvPr id="57348" name="TextBox 1"/>
          <p:cNvSpPr txBox="1">
            <a:spLocks noChangeArrowheads="1"/>
          </p:cNvSpPr>
          <p:nvPr/>
        </p:nvSpPr>
        <p:spPr bwMode="auto">
          <a:xfrm>
            <a:off x="7086600" y="5715000"/>
            <a:ext cx="1143000" cy="461963"/>
          </a:xfrm>
          <a:prstGeom prst="rect">
            <a:avLst/>
          </a:prstGeom>
          <a:noFill/>
          <a:ln w="9525">
            <a:noFill/>
            <a:miter lim="800000"/>
            <a:headEnd/>
            <a:tailEnd/>
          </a:ln>
        </p:spPr>
        <p:txBody>
          <a:bodyPr>
            <a:spAutoFit/>
          </a:bodyPr>
          <a:lstStyle/>
          <a:p>
            <a:r>
              <a:rPr lang="en-GB" sz="1200" b="1"/>
              <a:t>Professional Development</a:t>
            </a:r>
          </a:p>
        </p:txBody>
      </p:sp>
      <p:sp>
        <p:nvSpPr>
          <p:cNvPr id="57349" name="TextBox 2"/>
          <p:cNvSpPr txBox="1">
            <a:spLocks noChangeArrowheads="1"/>
          </p:cNvSpPr>
          <p:nvPr/>
        </p:nvSpPr>
        <p:spPr bwMode="auto">
          <a:xfrm>
            <a:off x="304800" y="6248400"/>
            <a:ext cx="5715000" cy="381000"/>
          </a:xfrm>
          <a:prstGeom prst="rect">
            <a:avLst/>
          </a:prstGeom>
          <a:noFill/>
          <a:ln w="9525">
            <a:noFill/>
            <a:miter lim="800000"/>
            <a:headEnd/>
            <a:tailEnd/>
          </a:ln>
        </p:spPr>
        <p:txBody>
          <a:bodyPr>
            <a:spAutoFit/>
          </a:bodyPr>
          <a:lstStyle/>
          <a:p>
            <a:r>
              <a:rPr lang="en-US" b="1"/>
              <a:t>Designed by teachers for teachers - </a:t>
            </a:r>
            <a:r>
              <a:rPr lang="en-US" b="1" i="1"/>
              <a:t>advocacy</a:t>
            </a:r>
            <a:endParaRPr lang="en-GB" b="1"/>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a:srcRect/>
          <a:stretch>
            <a:fillRect/>
          </a:stretch>
        </p:blipFill>
        <p:spPr bwMode="auto">
          <a:xfrm>
            <a:off x="571500" y="149225"/>
            <a:ext cx="7962900" cy="6632575"/>
          </a:xfrm>
          <a:prstGeom prst="rect">
            <a:avLst/>
          </a:prstGeom>
          <a:noFill/>
          <a:ln w="9525">
            <a:noFill/>
            <a:miter lim="800000"/>
            <a:headEnd/>
            <a:tailEnd/>
          </a:ln>
        </p:spPr>
      </p:pic>
      <p:sp>
        <p:nvSpPr>
          <p:cNvPr id="3" name="Rectangle 2"/>
          <p:cNvSpPr/>
          <p:nvPr/>
        </p:nvSpPr>
        <p:spPr>
          <a:xfrm>
            <a:off x="381000" y="381000"/>
            <a:ext cx="8382000" cy="1905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schemeClr val="tx1"/>
                </a:solidFill>
                <a:latin typeface="+mj-lt"/>
              </a:rPr>
              <a:t>The Teacher Growth Model (TGM) is a professional development model aimed at encouraging teachers to engage in continual learning, and take ownership of their professional growth and personal well-being</a:t>
            </a:r>
            <a:r>
              <a:rPr lang="en-US" dirty="0">
                <a:latin typeface="+mj-lt"/>
              </a:rPr>
              <a:t>.</a:t>
            </a:r>
            <a:endParaRPr lang="en-GB" dirty="0">
              <a:latin typeface="+mj-lt"/>
            </a:endParaRPr>
          </a:p>
        </p:txBody>
      </p:sp>
      <p:pic>
        <p:nvPicPr>
          <p:cNvPr id="58378" name="Picture 2"/>
          <p:cNvPicPr>
            <a:picLocks noChangeAspect="1" noChangeArrowheads="1"/>
          </p:cNvPicPr>
          <p:nvPr/>
        </p:nvPicPr>
        <p:blipFill>
          <a:blip r:embed="rId3"/>
          <a:srcRect/>
          <a:stretch>
            <a:fillRect/>
          </a:stretch>
        </p:blipFill>
        <p:spPr bwMode="auto">
          <a:xfrm>
            <a:off x="152400" y="5486400"/>
            <a:ext cx="1651000" cy="1295400"/>
          </a:xfrm>
          <a:prstGeom prst="rect">
            <a:avLst/>
          </a:prstGeom>
          <a:noFill/>
          <a:ln w="9525">
            <a:noFill/>
            <a:miter lim="800000"/>
            <a:headEnd/>
            <a:tailEnd/>
          </a:ln>
        </p:spPr>
      </p:pic>
      <p:sp>
        <p:nvSpPr>
          <p:cNvPr id="2" name="TextBox 1"/>
          <p:cNvSpPr txBox="1"/>
          <p:nvPr/>
        </p:nvSpPr>
        <p:spPr>
          <a:xfrm>
            <a:off x="495300" y="5908675"/>
            <a:ext cx="1181100" cy="415925"/>
          </a:xfrm>
          <a:prstGeom prst="rect">
            <a:avLst/>
          </a:prstGeom>
          <a:noFill/>
        </p:spPr>
        <p:txBody>
          <a:bodyPr>
            <a:spAutoFit/>
          </a:bodyPr>
          <a:lstStyle/>
          <a:p>
            <a:pPr fontAlgn="auto">
              <a:spcBef>
                <a:spcPts val="0"/>
              </a:spcBef>
              <a:spcAft>
                <a:spcPts val="0"/>
              </a:spcAft>
              <a:defRPr/>
            </a:pPr>
            <a:r>
              <a:rPr lang="en-US" sz="1050" b="1" dirty="0">
                <a:latin typeface="+mn-lt"/>
                <a:cs typeface="+mn-cs"/>
              </a:rPr>
              <a:t>Professional Development</a:t>
            </a:r>
            <a:endParaRPr lang="en-GB" sz="1050" b="1" dirty="0">
              <a:latin typeface="+mn-lt"/>
              <a:cs typeface="+mn-cs"/>
            </a:endParaRPr>
          </a:p>
        </p:txBody>
      </p:sp>
      <p:sp>
        <p:nvSpPr>
          <p:cNvPr id="12" name="TextBox 11"/>
          <p:cNvSpPr txBox="1"/>
          <p:nvPr/>
        </p:nvSpPr>
        <p:spPr>
          <a:xfrm>
            <a:off x="642910" y="3071810"/>
            <a:ext cx="1857388" cy="1200329"/>
          </a:xfrm>
          <a:prstGeom prst="rect">
            <a:avLst/>
          </a:prstGeom>
          <a:solidFill>
            <a:srgbClr val="0070C0"/>
          </a:solidFill>
        </p:spPr>
        <p:txBody>
          <a:bodyPr wrap="square" rtlCol="0">
            <a:spAutoFit/>
          </a:bodyPr>
          <a:lstStyle/>
          <a:p>
            <a:r>
              <a:rPr lang="en-US" dirty="0" smtClean="0"/>
              <a:t>Teachers have the autonomy and flexibility to plan their PD.  </a:t>
            </a:r>
            <a:endParaRPr lang="en-GB" dirty="0"/>
          </a:p>
        </p:txBody>
      </p:sp>
      <p:sp>
        <p:nvSpPr>
          <p:cNvPr id="13" name="TextBox 12"/>
          <p:cNvSpPr txBox="1"/>
          <p:nvPr/>
        </p:nvSpPr>
        <p:spPr>
          <a:xfrm>
            <a:off x="3428992" y="3071810"/>
            <a:ext cx="2000264" cy="1200329"/>
          </a:xfrm>
          <a:prstGeom prst="rect">
            <a:avLst/>
          </a:prstGeom>
          <a:solidFill>
            <a:srgbClr val="0070C0"/>
          </a:solidFill>
        </p:spPr>
        <p:txBody>
          <a:bodyPr wrap="square" rtlCol="0">
            <a:spAutoFit/>
          </a:bodyPr>
          <a:lstStyle/>
          <a:p>
            <a:r>
              <a:rPr lang="en-US" dirty="0" smtClean="0"/>
              <a:t>Multiple modes of learning and using different platforms</a:t>
            </a:r>
            <a:endParaRPr lang="en-GB" dirty="0"/>
          </a:p>
        </p:txBody>
      </p:sp>
      <p:sp>
        <p:nvSpPr>
          <p:cNvPr id="14" name="TextBox 13"/>
          <p:cNvSpPr txBox="1"/>
          <p:nvPr/>
        </p:nvSpPr>
        <p:spPr>
          <a:xfrm>
            <a:off x="6215074" y="3071810"/>
            <a:ext cx="2214578" cy="2031325"/>
          </a:xfrm>
          <a:prstGeom prst="rect">
            <a:avLst/>
          </a:prstGeom>
          <a:solidFill>
            <a:srgbClr val="0070C0"/>
          </a:solidFill>
        </p:spPr>
        <p:txBody>
          <a:bodyPr wrap="square" rtlCol="0">
            <a:spAutoFit/>
          </a:bodyPr>
          <a:lstStyle/>
          <a:p>
            <a:r>
              <a:rPr lang="en-US" dirty="0" smtClean="0"/>
              <a:t>Ensures that teachers acquire KSVs needed to nurture 21</a:t>
            </a:r>
            <a:r>
              <a:rPr lang="en-US" baseline="30000" dirty="0" smtClean="0"/>
              <a:t>st</a:t>
            </a:r>
            <a:r>
              <a:rPr lang="en-US" dirty="0" smtClean="0"/>
              <a:t> competencies in the classroom</a:t>
            </a:r>
            <a:endParaRPr lang="en-GB" dirty="0" smtClean="0"/>
          </a:p>
          <a:p>
            <a:endParaRPr lang="en-SG"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bg/>
                                          </p:spTgt>
                                        </p:tgtEl>
                                        <p:attrNameLst>
                                          <p:attrName>style.visibility</p:attrName>
                                        </p:attrNameLst>
                                      </p:cBhvr>
                                      <p:to>
                                        <p:strVal val="visible"/>
                                      </p:to>
                                    </p:set>
                                    <p:anim calcmode="lin" valueType="num">
                                      <p:cBhvr additive="base">
                                        <p:cTn id="7" dur="500" fill="hold"/>
                                        <p:tgtEl>
                                          <p:spTgt spid="12">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2">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anim calcmode="lin" valueType="num">
                                      <p:cBhvr additive="base">
                                        <p:cTn id="11"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bg/>
                                          </p:spTgt>
                                        </p:tgtEl>
                                        <p:attrNameLst>
                                          <p:attrName>style.visibility</p:attrName>
                                        </p:attrNameLst>
                                      </p:cBhvr>
                                      <p:to>
                                        <p:strVal val="visible"/>
                                      </p:to>
                                    </p:set>
                                    <p:anim calcmode="lin" valueType="num">
                                      <p:cBhvr additive="base">
                                        <p:cTn id="17" dur="500" fill="hold"/>
                                        <p:tgtEl>
                                          <p:spTgt spid="13">
                                            <p:bg/>
                                          </p:spTgt>
                                        </p:tgtEl>
                                        <p:attrNameLst>
                                          <p:attrName>ppt_x</p:attrName>
                                        </p:attrNameLst>
                                      </p:cBhvr>
                                      <p:tavLst>
                                        <p:tav tm="0">
                                          <p:val>
                                            <p:strVal val="#ppt_x"/>
                                          </p:val>
                                        </p:tav>
                                        <p:tav tm="100000">
                                          <p:val>
                                            <p:strVal val="#ppt_x"/>
                                          </p:val>
                                        </p:tav>
                                      </p:tavLst>
                                    </p:anim>
                                    <p:anim calcmode="lin" valueType="num">
                                      <p:cBhvr additive="base">
                                        <p:cTn id="18" dur="500" fill="hold"/>
                                        <p:tgtEl>
                                          <p:spTgt spid="13">
                                            <p:bg/>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3">
                                            <p:txEl>
                                              <p:pRg st="0" end="0"/>
                                            </p:txEl>
                                          </p:spTgt>
                                        </p:tgtEl>
                                        <p:attrNameLst>
                                          <p:attrName>style.visibility</p:attrName>
                                        </p:attrNameLst>
                                      </p:cBhvr>
                                      <p:to>
                                        <p:strVal val="visible"/>
                                      </p:to>
                                    </p:set>
                                    <p:anim calcmode="lin" valueType="num">
                                      <p:cBhvr additive="base">
                                        <p:cTn id="21"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4">
                                            <p:bg/>
                                          </p:spTgt>
                                        </p:tgtEl>
                                        <p:attrNameLst>
                                          <p:attrName>style.visibility</p:attrName>
                                        </p:attrNameLst>
                                      </p:cBhvr>
                                      <p:to>
                                        <p:strVal val="visible"/>
                                      </p:to>
                                    </p:set>
                                    <p:anim calcmode="lin" valueType="num">
                                      <p:cBhvr additive="base">
                                        <p:cTn id="27" dur="500" fill="hold"/>
                                        <p:tgtEl>
                                          <p:spTgt spid="14">
                                            <p:bg/>
                                          </p:spTgt>
                                        </p:tgtEl>
                                        <p:attrNameLst>
                                          <p:attrName>ppt_x</p:attrName>
                                        </p:attrNameLst>
                                      </p:cBhvr>
                                      <p:tavLst>
                                        <p:tav tm="0">
                                          <p:val>
                                            <p:strVal val="#ppt_x"/>
                                          </p:val>
                                        </p:tav>
                                        <p:tav tm="100000">
                                          <p:val>
                                            <p:strVal val="#ppt_x"/>
                                          </p:val>
                                        </p:tav>
                                      </p:tavLst>
                                    </p:anim>
                                    <p:anim calcmode="lin" valueType="num">
                                      <p:cBhvr additive="base">
                                        <p:cTn id="28" dur="500" fill="hold"/>
                                        <p:tgtEl>
                                          <p:spTgt spid="14">
                                            <p:bg/>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4">
                                            <p:txEl>
                                              <p:pRg st="0" end="0"/>
                                            </p:txEl>
                                          </p:spTgt>
                                        </p:tgtEl>
                                        <p:attrNameLst>
                                          <p:attrName>style.visibility</p:attrName>
                                        </p:attrNameLst>
                                      </p:cBhvr>
                                      <p:to>
                                        <p:strVal val="visible"/>
                                      </p:to>
                                    </p:set>
                                    <p:anim calcmode="lin" valueType="num">
                                      <p:cBhvr additive="base">
                                        <p:cTn id="31"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allAtOnce" animBg="1"/>
      <p:bldP spid="13" grpId="0" build="allAtOnce" animBg="1"/>
      <p:bldP spid="14" grpId="0" build="allAtOnce"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srcRect/>
          <a:stretch>
            <a:fillRect/>
          </a:stretch>
        </p:blipFill>
        <p:spPr bwMode="auto">
          <a:xfrm>
            <a:off x="14288" y="34925"/>
            <a:ext cx="3190875" cy="4370388"/>
          </a:xfrm>
          <a:prstGeom prst="rect">
            <a:avLst/>
          </a:prstGeom>
          <a:noFill/>
          <a:ln w="9525">
            <a:noFill/>
            <a:miter lim="800000"/>
            <a:headEnd/>
            <a:tailEnd/>
          </a:ln>
        </p:spPr>
      </p:pic>
      <p:pic>
        <p:nvPicPr>
          <p:cNvPr id="1027" name="Picture 3"/>
          <p:cNvPicPr>
            <a:picLocks noChangeAspect="1" noChangeArrowheads="1"/>
          </p:cNvPicPr>
          <p:nvPr/>
        </p:nvPicPr>
        <p:blipFill>
          <a:blip r:embed="rId3"/>
          <a:srcRect/>
          <a:stretch>
            <a:fillRect/>
          </a:stretch>
        </p:blipFill>
        <p:spPr bwMode="auto">
          <a:xfrm>
            <a:off x="4705350" y="304800"/>
            <a:ext cx="4286250" cy="2914650"/>
          </a:xfrm>
          <a:prstGeom prst="rect">
            <a:avLst/>
          </a:prstGeom>
          <a:noFill/>
          <a:ln w="9525">
            <a:noFill/>
            <a:miter lim="800000"/>
            <a:headEnd/>
            <a:tailEnd/>
          </a:ln>
        </p:spPr>
      </p:pic>
      <p:pic>
        <p:nvPicPr>
          <p:cNvPr id="1028" name="Picture 4"/>
          <p:cNvPicPr>
            <a:picLocks noChangeAspect="1" noChangeArrowheads="1"/>
          </p:cNvPicPr>
          <p:nvPr/>
        </p:nvPicPr>
        <p:blipFill>
          <a:blip r:embed="rId4"/>
          <a:srcRect/>
          <a:stretch>
            <a:fillRect/>
          </a:stretch>
        </p:blipFill>
        <p:spPr bwMode="auto">
          <a:xfrm>
            <a:off x="3657600" y="3805238"/>
            <a:ext cx="5334000" cy="3000375"/>
          </a:xfrm>
          <a:prstGeom prst="rect">
            <a:avLst/>
          </a:prstGeom>
          <a:noFill/>
          <a:ln w="9525">
            <a:noFill/>
            <a:miter lim="800000"/>
            <a:headEnd/>
            <a:tailEnd/>
          </a:ln>
        </p:spPr>
      </p:pic>
      <p:sp>
        <p:nvSpPr>
          <p:cNvPr id="2" name="Right Arrow 1"/>
          <p:cNvSpPr/>
          <p:nvPr/>
        </p:nvSpPr>
        <p:spPr>
          <a:xfrm>
            <a:off x="3505200" y="1762125"/>
            <a:ext cx="9144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4" name="Bent Arrow 3"/>
          <p:cNvSpPr/>
          <p:nvPr/>
        </p:nvSpPr>
        <p:spPr>
          <a:xfrm flipV="1">
            <a:off x="1143000" y="4953000"/>
            <a:ext cx="2062163" cy="10668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chemeClr val="tx1"/>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nvGraphicFramePr>
        <p:xfrm>
          <a:off x="914400" y="1143000"/>
          <a:ext cx="739140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9395" name="Picture 2"/>
          <p:cNvPicPr>
            <a:picLocks noChangeAspect="1" noChangeArrowheads="1"/>
          </p:cNvPicPr>
          <p:nvPr/>
        </p:nvPicPr>
        <p:blipFill>
          <a:blip r:embed="rId7"/>
          <a:srcRect/>
          <a:stretch>
            <a:fillRect/>
          </a:stretch>
        </p:blipFill>
        <p:spPr bwMode="auto">
          <a:xfrm>
            <a:off x="6265863" y="4724400"/>
            <a:ext cx="1939925" cy="1524000"/>
          </a:xfrm>
          <a:prstGeom prst="rect">
            <a:avLst/>
          </a:prstGeom>
          <a:noFill/>
          <a:ln w="9525">
            <a:noFill/>
            <a:miter lim="800000"/>
            <a:headEnd/>
            <a:tailEnd/>
          </a:ln>
        </p:spPr>
      </p:pic>
      <p:sp>
        <p:nvSpPr>
          <p:cNvPr id="59396" name="TextBox 3"/>
          <p:cNvSpPr txBox="1">
            <a:spLocks noChangeArrowheads="1"/>
          </p:cNvSpPr>
          <p:nvPr/>
        </p:nvSpPr>
        <p:spPr bwMode="auto">
          <a:xfrm>
            <a:off x="6653213" y="5253038"/>
            <a:ext cx="1423987" cy="461962"/>
          </a:xfrm>
          <a:prstGeom prst="rect">
            <a:avLst/>
          </a:prstGeom>
          <a:noFill/>
          <a:ln w="9525">
            <a:noFill/>
            <a:miter lim="800000"/>
            <a:headEnd/>
            <a:tailEnd/>
          </a:ln>
        </p:spPr>
        <p:txBody>
          <a:bodyPr>
            <a:spAutoFit/>
          </a:bodyPr>
          <a:lstStyle/>
          <a:p>
            <a:r>
              <a:rPr lang="en-US" sz="1200" b="1"/>
              <a:t>Professional Development</a:t>
            </a:r>
            <a:endParaRPr lang="en-GB" sz="1200" b="1"/>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60418" name="Title 2"/>
          <p:cNvSpPr txBox="1">
            <a:spLocks noGrp="1"/>
          </p:cNvSpPr>
          <p:nvPr>
            <p:ph type="title"/>
          </p:nvPr>
        </p:nvSpPr>
        <p:spPr>
          <a:xfrm>
            <a:off x="490538" y="1143000"/>
            <a:ext cx="8120062" cy="5064125"/>
          </a:xfrm>
        </p:spPr>
        <p:txBody>
          <a:bodyPr/>
          <a:lstStyle/>
          <a:p>
            <a:pPr eaLnBrk="1" hangingPunct="1">
              <a:spcBef>
                <a:spcPct val="0"/>
              </a:spcBef>
              <a:buClr>
                <a:srgbClr val="FFFFFF"/>
              </a:buClr>
              <a:buSzTx/>
            </a:pPr>
            <a:r>
              <a:rPr lang="en-US" smtClean="0">
                <a:solidFill>
                  <a:srgbClr val="FFFFFF"/>
                </a:solidFill>
                <a:latin typeface="Segoe Print" pitchFamily="2" charset="0"/>
                <a:cs typeface="Arial" charset="0"/>
              </a:rPr>
              <a:t>Secret #5</a:t>
            </a:r>
            <a:br>
              <a:rPr lang="en-US" smtClean="0">
                <a:solidFill>
                  <a:srgbClr val="FFFFFF"/>
                </a:solidFill>
                <a:latin typeface="Segoe Print" pitchFamily="2" charset="0"/>
                <a:cs typeface="Arial" charset="0"/>
              </a:rPr>
            </a:br>
            <a:r>
              <a:rPr lang="en-US" smtClean="0">
                <a:solidFill>
                  <a:srgbClr val="FFFFFF"/>
                </a:solidFill>
                <a:latin typeface="Segoe Print" pitchFamily="2" charset="0"/>
                <a:cs typeface="Arial" charset="0"/>
              </a:rPr>
              <a:t/>
            </a:r>
            <a:br>
              <a:rPr lang="en-US" smtClean="0">
                <a:solidFill>
                  <a:srgbClr val="FFFFFF"/>
                </a:solidFill>
                <a:latin typeface="Segoe Print" pitchFamily="2" charset="0"/>
                <a:cs typeface="Arial" charset="0"/>
              </a:rPr>
            </a:br>
            <a:r>
              <a:rPr lang="en-US" sz="3200" smtClean="0">
                <a:solidFill>
                  <a:srgbClr val="FFFFFF"/>
                </a:solidFill>
                <a:latin typeface="Segoe Print" pitchFamily="2" charset="0"/>
                <a:cs typeface="Arial" charset="0"/>
              </a:rPr>
              <a:t>Holistic PD provisions to cater to different needs, stages of professional competence, and learning styles:</a:t>
            </a:r>
            <a:br>
              <a:rPr lang="en-US" sz="3200" smtClean="0">
                <a:solidFill>
                  <a:srgbClr val="FFFFFF"/>
                </a:solidFill>
                <a:latin typeface="Segoe Print" pitchFamily="2" charset="0"/>
                <a:cs typeface="Arial" charset="0"/>
              </a:rPr>
            </a:br>
            <a:r>
              <a:rPr lang="en-US" sz="3200" smtClean="0">
                <a:solidFill>
                  <a:srgbClr val="FFFFFF"/>
                </a:solidFill>
                <a:latin typeface="Segoe Print" pitchFamily="2" charset="0"/>
                <a:cs typeface="Arial" charset="0"/>
              </a:rPr>
              <a:t/>
            </a:r>
            <a:br>
              <a:rPr lang="en-US" sz="3200" smtClean="0">
                <a:solidFill>
                  <a:srgbClr val="FFFFFF"/>
                </a:solidFill>
                <a:latin typeface="Segoe Print" pitchFamily="2" charset="0"/>
                <a:cs typeface="Arial" charset="0"/>
              </a:rPr>
            </a:br>
            <a:r>
              <a:rPr lang="en-US" sz="3200" smtClean="0">
                <a:solidFill>
                  <a:srgbClr val="FFFFFF"/>
                </a:solidFill>
                <a:latin typeface="Segoe Print" pitchFamily="2" charset="0"/>
                <a:cs typeface="Arial" charset="0"/>
              </a:rPr>
              <a:t>a) formal accredited and certificated courses;</a:t>
            </a:r>
            <a:br>
              <a:rPr lang="en-US" sz="3200" smtClean="0">
                <a:solidFill>
                  <a:srgbClr val="FFFFFF"/>
                </a:solidFill>
                <a:latin typeface="Segoe Print" pitchFamily="2" charset="0"/>
                <a:cs typeface="Arial" charset="0"/>
              </a:rPr>
            </a:br>
            <a:r>
              <a:rPr lang="en-US" sz="3200" smtClean="0">
                <a:solidFill>
                  <a:srgbClr val="FFFFFF"/>
                </a:solidFill>
                <a:latin typeface="Segoe Print" pitchFamily="2" charset="0"/>
                <a:cs typeface="Arial" charset="0"/>
              </a:rPr>
              <a:t>b) traditional training courses;  </a:t>
            </a:r>
            <a:br>
              <a:rPr lang="en-US" sz="3200" smtClean="0">
                <a:solidFill>
                  <a:srgbClr val="FFFFFF"/>
                </a:solidFill>
                <a:latin typeface="Segoe Print" pitchFamily="2" charset="0"/>
                <a:cs typeface="Arial" charset="0"/>
              </a:rPr>
            </a:br>
            <a:r>
              <a:rPr lang="en-US" sz="3200" smtClean="0">
                <a:solidFill>
                  <a:srgbClr val="FFFFFF"/>
                </a:solidFill>
                <a:latin typeface="Segoe Print" pitchFamily="2" charset="0"/>
                <a:cs typeface="Arial" charset="0"/>
              </a:rPr>
              <a:t>c) contextualised teacher-led learning; </a:t>
            </a:r>
            <a:br>
              <a:rPr lang="en-US" sz="3200" smtClean="0">
                <a:solidFill>
                  <a:srgbClr val="FFFFFF"/>
                </a:solidFill>
                <a:latin typeface="Segoe Print" pitchFamily="2" charset="0"/>
                <a:cs typeface="Arial" charset="0"/>
              </a:rPr>
            </a:br>
            <a:r>
              <a:rPr lang="en-US" sz="3200" smtClean="0">
                <a:solidFill>
                  <a:srgbClr val="FFFFFF"/>
                </a:solidFill>
                <a:latin typeface="Segoe Print" pitchFamily="2" charset="0"/>
                <a:cs typeface="Arial" charset="0"/>
              </a:rPr>
              <a:t>d) personal identity and self-mastery workshops.   </a:t>
            </a:r>
            <a:r>
              <a:rPr lang="en-US" sz="3600" smtClean="0">
                <a:solidFill>
                  <a:srgbClr val="FFFFFF"/>
                </a:solidFill>
                <a:latin typeface="Segoe Print" pitchFamily="2" charset="0"/>
                <a:cs typeface="Arial" charset="0"/>
              </a:rPr>
              <a:t/>
            </a:r>
            <a:br>
              <a:rPr lang="en-US" sz="3600" smtClean="0">
                <a:solidFill>
                  <a:srgbClr val="FFFFFF"/>
                </a:solidFill>
                <a:latin typeface="Segoe Print" pitchFamily="2" charset="0"/>
                <a:cs typeface="Arial" charset="0"/>
              </a:rPr>
            </a:br>
            <a:endParaRPr lang="en-GB" sz="3600" smtClean="0">
              <a:solidFill>
                <a:srgbClr val="FFFFFF"/>
              </a:solidFill>
              <a:latin typeface="Segoe Print" pitchFamily="2" charset="0"/>
              <a:cs typeface="Arial" charset="0"/>
            </a:endParaRPr>
          </a:p>
        </p:txBody>
      </p:sp>
      <p:pic>
        <p:nvPicPr>
          <p:cNvPr id="60419" name="Picture 2"/>
          <p:cNvPicPr>
            <a:picLocks noChangeAspect="1" noChangeArrowheads="1"/>
          </p:cNvPicPr>
          <p:nvPr/>
        </p:nvPicPr>
        <p:blipFill>
          <a:blip r:embed="rId2"/>
          <a:srcRect/>
          <a:stretch>
            <a:fillRect/>
          </a:stretch>
        </p:blipFill>
        <p:spPr bwMode="auto">
          <a:xfrm>
            <a:off x="7197725" y="304800"/>
            <a:ext cx="1746250" cy="1371600"/>
          </a:xfrm>
          <a:prstGeom prst="rect">
            <a:avLst/>
          </a:prstGeom>
          <a:noFill/>
          <a:ln w="9525">
            <a:noFill/>
            <a:miter lim="800000"/>
            <a:headEnd/>
            <a:tailEnd/>
          </a:ln>
        </p:spPr>
      </p:pic>
      <p:sp>
        <p:nvSpPr>
          <p:cNvPr id="60420" name="TextBox 1"/>
          <p:cNvSpPr txBox="1">
            <a:spLocks noChangeArrowheads="1"/>
          </p:cNvSpPr>
          <p:nvPr/>
        </p:nvSpPr>
        <p:spPr bwMode="auto">
          <a:xfrm>
            <a:off x="7543800" y="712788"/>
            <a:ext cx="1066800" cy="430212"/>
          </a:xfrm>
          <a:prstGeom prst="rect">
            <a:avLst/>
          </a:prstGeom>
          <a:noFill/>
          <a:ln w="9525">
            <a:noFill/>
            <a:miter lim="800000"/>
            <a:headEnd/>
            <a:tailEnd/>
          </a:ln>
        </p:spPr>
        <p:txBody>
          <a:bodyPr>
            <a:spAutoFit/>
          </a:bodyPr>
          <a:lstStyle/>
          <a:p>
            <a:r>
              <a:rPr lang="en-US" sz="1100" b="1"/>
              <a:t>Professional Development</a:t>
            </a:r>
            <a:endParaRPr lang="en-GB" sz="1100" b="1"/>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4" name="Picture 5"/>
          <p:cNvPicPr>
            <a:picLocks noChangeAspect="1" noChangeArrowheads="1"/>
          </p:cNvPicPr>
          <p:nvPr/>
        </p:nvPicPr>
        <p:blipFill>
          <a:blip r:embed="rId2"/>
          <a:srcRect/>
          <a:stretch>
            <a:fillRect/>
          </a:stretch>
        </p:blipFill>
        <p:spPr bwMode="auto">
          <a:xfrm>
            <a:off x="1143000" y="428604"/>
            <a:ext cx="6553200" cy="1600200"/>
          </a:xfrm>
          <a:prstGeom prst="rect">
            <a:avLst/>
          </a:prstGeom>
          <a:noFill/>
          <a:ln w="9525">
            <a:noFill/>
            <a:miter lim="800000"/>
            <a:headEnd/>
            <a:tailEnd/>
          </a:ln>
        </p:spPr>
      </p:pic>
      <p:sp>
        <p:nvSpPr>
          <p:cNvPr id="2" name="Title 1"/>
          <p:cNvSpPr>
            <a:spLocks noGrp="1"/>
          </p:cNvSpPr>
          <p:nvPr>
            <p:ph type="title"/>
          </p:nvPr>
        </p:nvSpPr>
        <p:spPr>
          <a:xfrm>
            <a:off x="311150" y="0"/>
            <a:ext cx="4565650" cy="685800"/>
          </a:xfrm>
        </p:spPr>
        <p:txBody>
          <a:bodyPr/>
          <a:lstStyle/>
          <a:p>
            <a:pPr eaLnBrk="1" hangingPunct="1">
              <a:spcBef>
                <a:spcPct val="0"/>
              </a:spcBef>
              <a:buClr>
                <a:srgbClr val="FFFFFF"/>
              </a:buClr>
              <a:buSzTx/>
            </a:pPr>
            <a:r>
              <a:rPr lang="en-US" b="1" smtClean="0">
                <a:solidFill>
                  <a:srgbClr val="FF0000"/>
                </a:solidFill>
                <a:latin typeface="Arial" charset="0"/>
                <a:cs typeface="Arial" charset="0"/>
              </a:rPr>
              <a:t>STRUCTURAL ENABLERS</a:t>
            </a:r>
            <a:endParaRPr lang="en-GB" b="1" smtClean="0">
              <a:solidFill>
                <a:srgbClr val="FF0000"/>
              </a:solidFill>
              <a:latin typeface="Arial" charset="0"/>
              <a:cs typeface="Arial" charset="0"/>
            </a:endParaRPr>
          </a:p>
        </p:txBody>
      </p:sp>
      <p:sp>
        <p:nvSpPr>
          <p:cNvPr id="5" name="Text Placeholder 4"/>
          <p:cNvSpPr>
            <a:spLocks noGrp="1"/>
          </p:cNvSpPr>
          <p:nvPr>
            <p:ph type="body" idx="1"/>
          </p:nvPr>
        </p:nvSpPr>
        <p:spPr>
          <a:xfrm>
            <a:off x="304800" y="2071678"/>
            <a:ext cx="8610600" cy="4572000"/>
          </a:xfrm>
          <a:solidFill>
            <a:schemeClr val="accent1">
              <a:lumMod val="40000"/>
              <a:lumOff val="60000"/>
            </a:schemeClr>
          </a:solidFill>
        </p:spPr>
        <p:txBody>
          <a:bodyPr/>
          <a:lstStyle/>
          <a:p>
            <a:pPr marL="171450" indent="-171450" eaLnBrk="1" hangingPunct="1">
              <a:lnSpc>
                <a:spcPct val="115000"/>
              </a:lnSpc>
              <a:spcBef>
                <a:spcPct val="0"/>
              </a:spcBef>
              <a:spcAft>
                <a:spcPts val="1600"/>
              </a:spcAft>
              <a:buClr>
                <a:srgbClr val="ADADAD"/>
              </a:buClr>
              <a:buSzTx/>
              <a:buFontTx/>
              <a:buChar char="•"/>
            </a:pPr>
            <a:r>
              <a:rPr lang="en-US" sz="1800" dirty="0" smtClean="0">
                <a:solidFill>
                  <a:srgbClr val="000099"/>
                </a:solidFill>
                <a:latin typeface="Arial" charset="0"/>
                <a:cs typeface="Arial" charset="0"/>
              </a:rPr>
              <a:t>100 hours of paid PD activities each year</a:t>
            </a:r>
          </a:p>
          <a:p>
            <a:pPr marL="171450" indent="-171450" eaLnBrk="1" hangingPunct="1">
              <a:lnSpc>
                <a:spcPct val="115000"/>
              </a:lnSpc>
              <a:spcBef>
                <a:spcPct val="0"/>
              </a:spcBef>
              <a:spcAft>
                <a:spcPts val="1600"/>
              </a:spcAft>
              <a:buClr>
                <a:srgbClr val="ADADAD"/>
              </a:buClr>
              <a:buSzTx/>
              <a:buFontTx/>
              <a:buChar char="•"/>
            </a:pPr>
            <a:r>
              <a:rPr lang="en-US" sz="1800" dirty="0" smtClean="0">
                <a:solidFill>
                  <a:srgbClr val="000099"/>
                </a:solidFill>
                <a:latin typeface="Arial" charset="0"/>
                <a:cs typeface="Arial" charset="0"/>
              </a:rPr>
              <a:t>$400 ($700 after the 15</a:t>
            </a:r>
            <a:r>
              <a:rPr lang="en-US" sz="1800" baseline="30000" dirty="0" smtClean="0">
                <a:solidFill>
                  <a:srgbClr val="000099"/>
                </a:solidFill>
                <a:latin typeface="Arial" charset="0"/>
                <a:cs typeface="Arial" charset="0"/>
              </a:rPr>
              <a:t>th</a:t>
            </a:r>
            <a:r>
              <a:rPr lang="en-US" sz="1800" dirty="0" smtClean="0">
                <a:solidFill>
                  <a:srgbClr val="000099"/>
                </a:solidFill>
                <a:latin typeface="Arial" charset="0"/>
                <a:cs typeface="Arial" charset="0"/>
              </a:rPr>
              <a:t> year of service) each year to enable them to invest in activities or tools for their PD</a:t>
            </a:r>
          </a:p>
          <a:p>
            <a:pPr marL="171450" indent="-171450" eaLnBrk="1" hangingPunct="1">
              <a:lnSpc>
                <a:spcPct val="115000"/>
              </a:lnSpc>
              <a:spcBef>
                <a:spcPct val="0"/>
              </a:spcBef>
              <a:spcAft>
                <a:spcPts val="1600"/>
              </a:spcAft>
              <a:buClr>
                <a:srgbClr val="ADADAD"/>
              </a:buClr>
              <a:buSzTx/>
              <a:buFontTx/>
              <a:buChar char="•"/>
            </a:pPr>
            <a:r>
              <a:rPr lang="en-US" sz="1800" dirty="0" smtClean="0">
                <a:solidFill>
                  <a:srgbClr val="000099"/>
                </a:solidFill>
                <a:latin typeface="Arial" charset="0"/>
                <a:cs typeface="Arial" charset="0"/>
              </a:rPr>
              <a:t>Professional Development Leave (Sabbatical) after 12 years</a:t>
            </a:r>
          </a:p>
          <a:p>
            <a:pPr marL="171450" indent="-171450" eaLnBrk="1" hangingPunct="1">
              <a:lnSpc>
                <a:spcPct val="115000"/>
              </a:lnSpc>
              <a:spcBef>
                <a:spcPct val="0"/>
              </a:spcBef>
              <a:spcAft>
                <a:spcPts val="1600"/>
              </a:spcAft>
              <a:buClr>
                <a:srgbClr val="ADADAD"/>
              </a:buClr>
              <a:buSzTx/>
              <a:buFontTx/>
              <a:buChar char="•"/>
            </a:pPr>
            <a:r>
              <a:rPr lang="en-US" sz="1800" dirty="0" smtClean="0">
                <a:solidFill>
                  <a:srgbClr val="000099"/>
                </a:solidFill>
                <a:latin typeface="Arial" charset="0"/>
                <a:cs typeface="Arial" charset="0"/>
              </a:rPr>
              <a:t>Study loans, grants or full scholarships for non-graduates to pursue a degree course and graduates to pursue post-graduate qualifications</a:t>
            </a:r>
          </a:p>
          <a:p>
            <a:pPr marL="171450" indent="-171450" eaLnBrk="1" hangingPunct="1">
              <a:lnSpc>
                <a:spcPct val="115000"/>
              </a:lnSpc>
              <a:spcBef>
                <a:spcPct val="0"/>
              </a:spcBef>
              <a:spcAft>
                <a:spcPts val="1600"/>
              </a:spcAft>
              <a:buClr>
                <a:srgbClr val="ADADAD"/>
              </a:buClr>
              <a:buSzTx/>
              <a:buFontTx/>
              <a:buChar char="•"/>
            </a:pPr>
            <a:r>
              <a:rPr lang="en-US" sz="1800" dirty="0" smtClean="0">
                <a:solidFill>
                  <a:srgbClr val="000099"/>
                </a:solidFill>
                <a:latin typeface="Arial" charset="0"/>
                <a:cs typeface="Arial" charset="0"/>
              </a:rPr>
              <a:t>No-pay, full-pay or part-time employment for teachers pursuing relevant full-time courses</a:t>
            </a:r>
          </a:p>
          <a:p>
            <a:pPr marL="171450" indent="-171450" eaLnBrk="1" hangingPunct="1">
              <a:lnSpc>
                <a:spcPct val="115000"/>
              </a:lnSpc>
              <a:spcBef>
                <a:spcPct val="0"/>
              </a:spcBef>
              <a:spcAft>
                <a:spcPts val="1600"/>
              </a:spcAft>
              <a:buClr>
                <a:srgbClr val="ADADAD"/>
              </a:buClr>
              <a:buSzTx/>
              <a:buFontTx/>
              <a:buChar char="•"/>
            </a:pPr>
            <a:r>
              <a:rPr lang="en-US" sz="1800" dirty="0" smtClean="0">
                <a:solidFill>
                  <a:srgbClr val="000099"/>
                </a:solidFill>
                <a:latin typeface="Arial" charset="0"/>
                <a:cs typeface="Arial" charset="0"/>
              </a:rPr>
              <a:t>Time-tabled (protected) time for PD</a:t>
            </a:r>
          </a:p>
          <a:p>
            <a:pPr marL="171450" indent="-171450" eaLnBrk="1" hangingPunct="1">
              <a:lnSpc>
                <a:spcPct val="115000"/>
              </a:lnSpc>
              <a:spcBef>
                <a:spcPct val="0"/>
              </a:spcBef>
              <a:spcAft>
                <a:spcPts val="1600"/>
              </a:spcAft>
              <a:buClr>
                <a:srgbClr val="ADADAD"/>
              </a:buClr>
              <a:buSzTx/>
              <a:buFontTx/>
              <a:buChar char="•"/>
            </a:pPr>
            <a:r>
              <a:rPr lang="en-US" sz="1800" dirty="0" smtClean="0">
                <a:solidFill>
                  <a:srgbClr val="000099"/>
                </a:solidFill>
                <a:latin typeface="Arial" charset="0"/>
                <a:cs typeface="Arial" charset="0"/>
              </a:rPr>
              <a:t>School Staff Developer in every school</a:t>
            </a:r>
          </a:p>
          <a:p>
            <a:pPr marL="171450" indent="-171450" eaLnBrk="1" hangingPunct="1">
              <a:lnSpc>
                <a:spcPct val="115000"/>
              </a:lnSpc>
              <a:spcBef>
                <a:spcPct val="0"/>
              </a:spcBef>
              <a:spcAft>
                <a:spcPts val="1600"/>
              </a:spcAft>
              <a:buClr>
                <a:srgbClr val="ADADAD"/>
              </a:buClr>
              <a:buSzTx/>
              <a:buFontTx/>
              <a:buChar char="•"/>
            </a:pPr>
            <a:endParaRPr lang="en-US" sz="1600" dirty="0" smtClean="0">
              <a:solidFill>
                <a:srgbClr val="000099"/>
              </a:solidFill>
              <a:latin typeface="Arial" charset="0"/>
              <a:cs typeface="Arial" charset="0"/>
            </a:endParaRPr>
          </a:p>
          <a:p>
            <a:pPr marL="171450" indent="-171450" eaLnBrk="1" hangingPunct="1">
              <a:lnSpc>
                <a:spcPct val="115000"/>
              </a:lnSpc>
              <a:spcBef>
                <a:spcPct val="0"/>
              </a:spcBef>
              <a:spcAft>
                <a:spcPts val="1600"/>
              </a:spcAft>
              <a:buClr>
                <a:srgbClr val="ADADAD"/>
              </a:buClr>
              <a:buSzTx/>
              <a:buFontTx/>
              <a:buChar char="•"/>
            </a:pPr>
            <a:endParaRPr lang="en-US" sz="1600" dirty="0" smtClean="0">
              <a:solidFill>
                <a:srgbClr val="000099"/>
              </a:solidFill>
              <a:latin typeface="Arial" charset="0"/>
              <a:cs typeface="Arial" charset="0"/>
            </a:endParaRPr>
          </a:p>
          <a:p>
            <a:pPr marL="171450" indent="-171450" eaLnBrk="1" hangingPunct="1">
              <a:lnSpc>
                <a:spcPct val="115000"/>
              </a:lnSpc>
              <a:spcBef>
                <a:spcPct val="0"/>
              </a:spcBef>
              <a:spcAft>
                <a:spcPts val="1600"/>
              </a:spcAft>
              <a:buClr>
                <a:srgbClr val="ADADAD"/>
              </a:buClr>
              <a:buSzTx/>
              <a:buFontTx/>
              <a:buChar char="•"/>
            </a:pPr>
            <a:endParaRPr lang="en-US" dirty="0" smtClean="0">
              <a:solidFill>
                <a:srgbClr val="000099"/>
              </a:solidFill>
              <a:latin typeface="Arial" charset="0"/>
              <a:cs typeface="Arial" charset="0"/>
            </a:endParaRPr>
          </a:p>
          <a:p>
            <a:pPr marL="171450" indent="-171450" eaLnBrk="1" hangingPunct="1">
              <a:lnSpc>
                <a:spcPct val="115000"/>
              </a:lnSpc>
              <a:spcBef>
                <a:spcPct val="0"/>
              </a:spcBef>
              <a:spcAft>
                <a:spcPts val="1600"/>
              </a:spcAft>
              <a:buClr>
                <a:srgbClr val="ADADAD"/>
              </a:buClr>
              <a:buSzTx/>
              <a:buFontTx/>
              <a:buChar char="•"/>
            </a:pPr>
            <a:endParaRPr lang="en-US" dirty="0" smtClean="0">
              <a:solidFill>
                <a:srgbClr val="000099"/>
              </a:solidFill>
              <a:latin typeface="Arial" charset="0"/>
              <a:cs typeface="Arial" charset="0"/>
            </a:endParaRPr>
          </a:p>
          <a:p>
            <a:pPr marL="171450" indent="-171450" eaLnBrk="1" hangingPunct="1">
              <a:lnSpc>
                <a:spcPct val="115000"/>
              </a:lnSpc>
              <a:spcBef>
                <a:spcPct val="0"/>
              </a:spcBef>
              <a:spcAft>
                <a:spcPts val="1600"/>
              </a:spcAft>
              <a:buClr>
                <a:srgbClr val="ADADAD"/>
              </a:buClr>
              <a:buSzTx/>
              <a:buFontTx/>
              <a:buChar char="•"/>
            </a:pPr>
            <a:endParaRPr lang="en-GB" dirty="0" smtClean="0">
              <a:solidFill>
                <a:srgbClr val="000099"/>
              </a:solidFill>
              <a:latin typeface="Arial" charset="0"/>
              <a:cs typeface="Arial" charset="0"/>
            </a:endParaRPr>
          </a:p>
        </p:txBody>
      </p:sp>
      <p:pic>
        <p:nvPicPr>
          <p:cNvPr id="61445" name="Picture 2"/>
          <p:cNvPicPr>
            <a:picLocks noChangeAspect="1" noChangeArrowheads="1"/>
          </p:cNvPicPr>
          <p:nvPr/>
        </p:nvPicPr>
        <p:blipFill>
          <a:blip r:embed="rId3"/>
          <a:srcRect/>
          <a:stretch>
            <a:fillRect/>
          </a:stretch>
        </p:blipFill>
        <p:spPr bwMode="auto">
          <a:xfrm>
            <a:off x="7467600" y="204788"/>
            <a:ext cx="1676400" cy="1316037"/>
          </a:xfrm>
          <a:prstGeom prst="rect">
            <a:avLst/>
          </a:prstGeom>
          <a:noFill/>
          <a:ln w="9525">
            <a:noFill/>
            <a:miter lim="800000"/>
            <a:headEnd/>
            <a:tailEnd/>
          </a:ln>
        </p:spPr>
      </p:pic>
      <p:sp>
        <p:nvSpPr>
          <p:cNvPr id="61446" name="TextBox 2"/>
          <p:cNvSpPr txBox="1">
            <a:spLocks noChangeArrowheads="1"/>
          </p:cNvSpPr>
          <p:nvPr/>
        </p:nvSpPr>
        <p:spPr bwMode="auto">
          <a:xfrm>
            <a:off x="7848600" y="609600"/>
            <a:ext cx="990600" cy="400050"/>
          </a:xfrm>
          <a:prstGeom prst="rect">
            <a:avLst/>
          </a:prstGeom>
          <a:noFill/>
          <a:ln w="9525">
            <a:noFill/>
            <a:miter lim="800000"/>
            <a:headEnd/>
            <a:tailEnd/>
          </a:ln>
        </p:spPr>
        <p:txBody>
          <a:bodyPr>
            <a:spAutoFit/>
          </a:bodyPr>
          <a:lstStyle/>
          <a:p>
            <a:r>
              <a:rPr lang="en-US" sz="1000" b="1"/>
              <a:t>Professional Development</a:t>
            </a:r>
            <a:endParaRPr lang="en-GB" sz="1000" b="1"/>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additive="base">
                                        <p:cTn id="7" dur="500" fill="hold"/>
                                        <p:tgtEl>
                                          <p:spTgt spid="5">
                                            <p:bg/>
                                          </p:spTgt>
                                        </p:tgtEl>
                                        <p:attrNameLst>
                                          <p:attrName>ppt_x</p:attrName>
                                        </p:attrNameLst>
                                      </p:cBhvr>
                                      <p:tavLst>
                                        <p:tav tm="0">
                                          <p:val>
                                            <p:strVal val="#ppt_x"/>
                                          </p:val>
                                        </p:tav>
                                        <p:tav tm="100000">
                                          <p:val>
                                            <p:strVal val="#ppt_x"/>
                                          </p:val>
                                        </p:tav>
                                      </p:tavLst>
                                    </p:anim>
                                    <p:anim calcmode="lin" valueType="num">
                                      <p:cBhvr additive="base">
                                        <p:cTn id="8" dur="500" fill="hold"/>
                                        <p:tgtEl>
                                          <p:spTgt spid="5">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additive="base">
                                        <p:cTn id="2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 calcmode="lin" valueType="num">
                                      <p:cBhvr additive="base">
                                        <p:cTn id="3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 calcmode="lin" valueType="num">
                                      <p:cBhvr additive="base">
                                        <p:cTn id="37"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xEl>
                                              <p:pRg st="5" end="5"/>
                                            </p:txEl>
                                          </p:spTgt>
                                        </p:tgtEl>
                                        <p:attrNameLst>
                                          <p:attrName>style.visibility</p:attrName>
                                        </p:attrNameLst>
                                      </p:cBhvr>
                                      <p:to>
                                        <p:strVal val="visible"/>
                                      </p:to>
                                    </p:set>
                                    <p:anim calcmode="lin" valueType="num">
                                      <p:cBhvr additive="base">
                                        <p:cTn id="43"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anim calcmode="lin" valueType="num">
                                      <p:cBhvr additive="base">
                                        <p:cTn id="49"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143000" y="1447800"/>
          <a:ext cx="7010400" cy="4998720"/>
        </p:xfrm>
        <a:graphic>
          <a:graphicData uri="http://schemas.openxmlformats.org/drawingml/2006/table">
            <a:tbl>
              <a:tblPr firstRow="1" bandRow="1">
                <a:tableStyleId>{5C22544A-7EE6-4342-B048-85BDC9FD1C3A}</a:tableStyleId>
              </a:tblPr>
              <a:tblGrid>
                <a:gridCol w="3505200"/>
                <a:gridCol w="3505200"/>
              </a:tblGrid>
              <a:tr h="2476500">
                <a:tc>
                  <a:txBody>
                    <a:bodyPr/>
                    <a:lstStyle/>
                    <a:p>
                      <a:endParaRPr lang="en-US" dirty="0" smtClean="0">
                        <a:solidFill>
                          <a:schemeClr val="tx1"/>
                        </a:solidFill>
                      </a:endParaRPr>
                    </a:p>
                    <a:p>
                      <a:r>
                        <a:rPr lang="en-US" dirty="0" smtClean="0">
                          <a:solidFill>
                            <a:srgbClr val="000099"/>
                          </a:solidFill>
                        </a:rPr>
                        <a:t>Professional Development Packages</a:t>
                      </a:r>
                    </a:p>
                    <a:p>
                      <a:r>
                        <a:rPr lang="en-US" dirty="0" smtClean="0">
                          <a:solidFill>
                            <a:srgbClr val="000099"/>
                          </a:solidFill>
                        </a:rPr>
                        <a:t>Greater Support for Postgraduate Studies</a:t>
                      </a:r>
                    </a:p>
                    <a:p>
                      <a:r>
                        <a:rPr lang="en-US" dirty="0" smtClean="0">
                          <a:solidFill>
                            <a:srgbClr val="000099"/>
                          </a:solidFill>
                        </a:rPr>
                        <a:t>More In-Service Upgrading Opportunities for Non-Graduate Teachers</a:t>
                      </a:r>
                    </a:p>
                    <a:p>
                      <a:r>
                        <a:rPr lang="en-US" dirty="0" smtClean="0">
                          <a:solidFill>
                            <a:srgbClr val="000099"/>
                          </a:solidFill>
                        </a:rPr>
                        <a:t> </a:t>
                      </a:r>
                    </a:p>
                    <a:p>
                      <a:r>
                        <a:rPr lang="en-US" dirty="0" smtClean="0">
                          <a:solidFill>
                            <a:srgbClr val="000099"/>
                          </a:solidFill>
                        </a:rPr>
                        <a:t> </a:t>
                      </a:r>
                    </a:p>
                    <a:p>
                      <a:r>
                        <a:rPr lang="en-US" sz="1800" b="1" dirty="0" smtClean="0">
                          <a:solidFill>
                            <a:srgbClr val="FF0000"/>
                          </a:solidFill>
                        </a:rPr>
                        <a:t>G</a:t>
                      </a:r>
                      <a:r>
                        <a:rPr lang="en-US" sz="1800" b="1" dirty="0" smtClean="0">
                          <a:solidFill>
                            <a:srgbClr val="000099"/>
                          </a:solidFill>
                        </a:rPr>
                        <a:t>rowth</a:t>
                      </a:r>
                    </a:p>
                    <a:p>
                      <a:endParaRPr lang="en-GB" dirty="0"/>
                    </a:p>
                  </a:txBody>
                  <a:tcPr>
                    <a:solidFill>
                      <a:schemeClr val="accent1">
                        <a:lumMod val="60000"/>
                        <a:lumOff val="40000"/>
                      </a:schemeClr>
                    </a:solidFill>
                  </a:tcPr>
                </a:tc>
                <a:tc>
                  <a:txBody>
                    <a:bodyPr/>
                    <a:lstStyle/>
                    <a:p>
                      <a:endParaRPr lang="en-US" dirty="0" smtClean="0">
                        <a:solidFill>
                          <a:schemeClr val="tx1"/>
                        </a:solidFill>
                      </a:endParaRPr>
                    </a:p>
                    <a:p>
                      <a:r>
                        <a:rPr lang="en-US" dirty="0" smtClean="0">
                          <a:solidFill>
                            <a:srgbClr val="000099"/>
                          </a:solidFill>
                        </a:rPr>
                        <a:t>New Education Scheme of Service (2008)</a:t>
                      </a:r>
                    </a:p>
                    <a:p>
                      <a:r>
                        <a:rPr lang="en-US" dirty="0" smtClean="0">
                          <a:solidFill>
                            <a:srgbClr val="000099"/>
                          </a:solidFill>
                        </a:rPr>
                        <a:t>Revised CONNECT Plan</a:t>
                      </a:r>
                    </a:p>
                    <a:p>
                      <a:r>
                        <a:rPr lang="en-US" dirty="0" smtClean="0">
                          <a:solidFill>
                            <a:srgbClr val="000099"/>
                          </a:solidFill>
                        </a:rPr>
                        <a:t>Additional Outstanding Contribution Awards</a:t>
                      </a:r>
                    </a:p>
                    <a:p>
                      <a:endParaRPr lang="en-US" dirty="0" smtClean="0">
                        <a:solidFill>
                          <a:srgbClr val="000099"/>
                        </a:solidFill>
                      </a:endParaRPr>
                    </a:p>
                    <a:p>
                      <a:endParaRPr lang="en-US" dirty="0" smtClean="0">
                        <a:solidFill>
                          <a:srgbClr val="000099"/>
                        </a:solidFill>
                      </a:endParaRPr>
                    </a:p>
                    <a:p>
                      <a:endParaRPr lang="en-US" dirty="0" smtClean="0">
                        <a:solidFill>
                          <a:srgbClr val="000099"/>
                        </a:solidFill>
                      </a:endParaRPr>
                    </a:p>
                    <a:p>
                      <a:r>
                        <a:rPr lang="en-US" sz="1800" dirty="0" smtClean="0">
                          <a:solidFill>
                            <a:srgbClr val="FF0000"/>
                          </a:solidFill>
                        </a:rPr>
                        <a:t>R</a:t>
                      </a:r>
                      <a:r>
                        <a:rPr lang="en-US" sz="1800" dirty="0" smtClean="0">
                          <a:solidFill>
                            <a:srgbClr val="000099"/>
                          </a:solidFill>
                        </a:rPr>
                        <a:t>ecognition</a:t>
                      </a:r>
                    </a:p>
                    <a:p>
                      <a:endParaRPr lang="en-GB" dirty="0">
                        <a:solidFill>
                          <a:schemeClr val="tx1"/>
                        </a:solidFill>
                      </a:endParaRPr>
                    </a:p>
                  </a:txBody>
                  <a:tcPr>
                    <a:solidFill>
                      <a:schemeClr val="accent1">
                        <a:lumMod val="60000"/>
                        <a:lumOff val="40000"/>
                      </a:schemeClr>
                    </a:solidFill>
                  </a:tcPr>
                </a:tc>
              </a:tr>
              <a:tr h="2476500">
                <a:tc>
                  <a:txBody>
                    <a:bodyPr/>
                    <a:lstStyle/>
                    <a:p>
                      <a:endParaRPr lang="en-US" dirty="0" smtClean="0">
                        <a:solidFill>
                          <a:srgbClr val="000099"/>
                        </a:solidFill>
                      </a:endParaRPr>
                    </a:p>
                    <a:p>
                      <a:endParaRPr lang="en-US" dirty="0" smtClean="0">
                        <a:solidFill>
                          <a:srgbClr val="000099"/>
                        </a:solidFill>
                      </a:endParaRPr>
                    </a:p>
                    <a:p>
                      <a:endParaRPr lang="en-US" b="1" dirty="0" smtClean="0">
                        <a:solidFill>
                          <a:srgbClr val="000099"/>
                        </a:solidFill>
                      </a:endParaRPr>
                    </a:p>
                    <a:p>
                      <a:r>
                        <a:rPr lang="en-US" b="1" dirty="0" smtClean="0">
                          <a:solidFill>
                            <a:srgbClr val="000099"/>
                          </a:solidFill>
                        </a:rPr>
                        <a:t>Enhanced Senior Specialist Track</a:t>
                      </a:r>
                    </a:p>
                    <a:p>
                      <a:r>
                        <a:rPr lang="en-US" b="1" dirty="0" smtClean="0">
                          <a:solidFill>
                            <a:srgbClr val="000099"/>
                          </a:solidFill>
                        </a:rPr>
                        <a:t>Further Re-employment Opportunities</a:t>
                      </a:r>
                    </a:p>
                    <a:p>
                      <a:r>
                        <a:rPr lang="en-US" b="1" dirty="0" smtClean="0">
                          <a:solidFill>
                            <a:srgbClr val="000099"/>
                          </a:solidFill>
                        </a:rPr>
                        <a:t>Future Leaders </a:t>
                      </a:r>
                      <a:r>
                        <a:rPr lang="en-US" b="1" dirty="0" err="1" smtClean="0">
                          <a:solidFill>
                            <a:srgbClr val="000099"/>
                          </a:solidFill>
                        </a:rPr>
                        <a:t>Programme</a:t>
                      </a:r>
                      <a:endParaRPr lang="en-US" b="1" dirty="0" smtClean="0">
                        <a:solidFill>
                          <a:srgbClr val="000099"/>
                        </a:solidFill>
                      </a:endParaRPr>
                    </a:p>
                    <a:p>
                      <a:r>
                        <a:rPr lang="en-US" dirty="0" smtClean="0">
                          <a:solidFill>
                            <a:srgbClr val="000099"/>
                          </a:solidFill>
                        </a:rPr>
                        <a:t> </a:t>
                      </a:r>
                    </a:p>
                    <a:p>
                      <a:r>
                        <a:rPr lang="en-US" dirty="0" smtClean="0">
                          <a:solidFill>
                            <a:srgbClr val="000099"/>
                          </a:solidFill>
                        </a:rPr>
                        <a:t> </a:t>
                      </a:r>
                    </a:p>
                    <a:p>
                      <a:r>
                        <a:rPr lang="en-US" sz="1800" b="1" dirty="0" smtClean="0">
                          <a:solidFill>
                            <a:srgbClr val="FF0000"/>
                          </a:solidFill>
                        </a:rPr>
                        <a:t>O</a:t>
                      </a:r>
                      <a:r>
                        <a:rPr lang="en-US" sz="1800" b="1" dirty="0" smtClean="0">
                          <a:solidFill>
                            <a:srgbClr val="000099"/>
                          </a:solidFill>
                        </a:rPr>
                        <a:t>pportunities</a:t>
                      </a:r>
                    </a:p>
                    <a:p>
                      <a:endParaRPr lang="en-GB" dirty="0"/>
                    </a:p>
                  </a:txBody>
                  <a:tcPr>
                    <a:solidFill>
                      <a:schemeClr val="accent1">
                        <a:lumMod val="60000"/>
                        <a:lumOff val="40000"/>
                      </a:schemeClr>
                    </a:solidFill>
                  </a:tcPr>
                </a:tc>
                <a:tc>
                  <a:txBody>
                    <a:bodyPr/>
                    <a:lstStyle/>
                    <a:p>
                      <a:endParaRPr lang="en-US" dirty="0" smtClean="0">
                        <a:solidFill>
                          <a:srgbClr val="000099"/>
                        </a:solidFill>
                      </a:endParaRPr>
                    </a:p>
                    <a:p>
                      <a:endParaRPr lang="en-US" dirty="0" smtClean="0">
                        <a:solidFill>
                          <a:srgbClr val="000099"/>
                        </a:solidFill>
                      </a:endParaRPr>
                    </a:p>
                    <a:p>
                      <a:endParaRPr lang="en-US" dirty="0" smtClean="0">
                        <a:solidFill>
                          <a:srgbClr val="000099"/>
                        </a:solidFill>
                      </a:endParaRPr>
                    </a:p>
                    <a:p>
                      <a:r>
                        <a:rPr lang="en-US" b="1" dirty="0" smtClean="0">
                          <a:solidFill>
                            <a:srgbClr val="000099"/>
                          </a:solidFill>
                        </a:rPr>
                        <a:t>Expansion of Part-time Teaching Scheme</a:t>
                      </a:r>
                    </a:p>
                    <a:p>
                      <a:r>
                        <a:rPr lang="en-US" b="1" dirty="0" smtClean="0">
                          <a:solidFill>
                            <a:srgbClr val="000099"/>
                          </a:solidFill>
                        </a:rPr>
                        <a:t>Greater Support for Part-time Teaching</a:t>
                      </a:r>
                    </a:p>
                    <a:p>
                      <a:r>
                        <a:rPr lang="en-US" b="1" dirty="0" smtClean="0">
                          <a:solidFill>
                            <a:srgbClr val="000099"/>
                          </a:solidFill>
                        </a:rPr>
                        <a:t>Enhancements to No-Pay Leave</a:t>
                      </a:r>
                    </a:p>
                    <a:p>
                      <a:r>
                        <a:rPr lang="en-US" dirty="0" smtClean="0">
                          <a:solidFill>
                            <a:srgbClr val="000099"/>
                          </a:solidFill>
                        </a:rPr>
                        <a:t> </a:t>
                      </a:r>
                    </a:p>
                    <a:p>
                      <a:endParaRPr lang="en-US" dirty="0" smtClean="0">
                        <a:solidFill>
                          <a:srgbClr val="000099"/>
                        </a:solidFill>
                      </a:endParaRPr>
                    </a:p>
                    <a:p>
                      <a:r>
                        <a:rPr lang="en-US" sz="1800" b="1" dirty="0" smtClean="0">
                          <a:solidFill>
                            <a:srgbClr val="FF0000"/>
                          </a:solidFill>
                        </a:rPr>
                        <a:t>W</a:t>
                      </a:r>
                      <a:r>
                        <a:rPr lang="en-US" sz="1800" b="1" dirty="0" smtClean="0">
                          <a:solidFill>
                            <a:srgbClr val="000099"/>
                          </a:solidFill>
                        </a:rPr>
                        <a:t>ell-Being</a:t>
                      </a:r>
                    </a:p>
                    <a:p>
                      <a:endParaRPr lang="en-GB" dirty="0">
                        <a:solidFill>
                          <a:srgbClr val="000099"/>
                        </a:solidFill>
                      </a:endParaRPr>
                    </a:p>
                  </a:txBody>
                  <a:tcPr>
                    <a:solidFill>
                      <a:schemeClr val="accent1">
                        <a:lumMod val="60000"/>
                        <a:lumOff val="40000"/>
                      </a:schemeClr>
                    </a:solidFill>
                  </a:tcPr>
                </a:tc>
              </a:tr>
            </a:tbl>
          </a:graphicData>
        </a:graphic>
      </p:graphicFrame>
      <p:pic>
        <p:nvPicPr>
          <p:cNvPr id="62477" name="Picture 2"/>
          <p:cNvPicPr>
            <a:picLocks noChangeAspect="1" noChangeArrowheads="1"/>
          </p:cNvPicPr>
          <p:nvPr/>
        </p:nvPicPr>
        <p:blipFill>
          <a:blip r:embed="rId2"/>
          <a:srcRect/>
          <a:stretch>
            <a:fillRect/>
          </a:stretch>
        </p:blipFill>
        <p:spPr bwMode="auto">
          <a:xfrm>
            <a:off x="7599363" y="5651500"/>
            <a:ext cx="1517650" cy="1206500"/>
          </a:xfrm>
          <a:prstGeom prst="rect">
            <a:avLst/>
          </a:prstGeom>
          <a:noFill/>
          <a:ln w="9525">
            <a:noFill/>
            <a:miter lim="800000"/>
            <a:headEnd/>
            <a:tailEnd/>
          </a:ln>
        </p:spPr>
      </p:pic>
      <p:pic>
        <p:nvPicPr>
          <p:cNvPr id="62478" name="Picture 3"/>
          <p:cNvPicPr>
            <a:picLocks noChangeAspect="1" noChangeArrowheads="1"/>
          </p:cNvPicPr>
          <p:nvPr/>
        </p:nvPicPr>
        <p:blipFill>
          <a:blip r:embed="rId3"/>
          <a:srcRect/>
          <a:stretch>
            <a:fillRect/>
          </a:stretch>
        </p:blipFill>
        <p:spPr bwMode="auto">
          <a:xfrm>
            <a:off x="7569200" y="3429000"/>
            <a:ext cx="1547813" cy="1219200"/>
          </a:xfrm>
          <a:prstGeom prst="rect">
            <a:avLst/>
          </a:prstGeom>
          <a:noFill/>
          <a:ln w="9525">
            <a:noFill/>
            <a:miter lim="800000"/>
            <a:headEnd/>
            <a:tailEnd/>
          </a:ln>
        </p:spPr>
      </p:pic>
      <p:sp>
        <p:nvSpPr>
          <p:cNvPr id="62479" name="TextBox 2"/>
          <p:cNvSpPr txBox="1">
            <a:spLocks noChangeArrowheads="1"/>
          </p:cNvSpPr>
          <p:nvPr/>
        </p:nvSpPr>
        <p:spPr bwMode="auto">
          <a:xfrm>
            <a:off x="8001000" y="3886200"/>
            <a:ext cx="914400" cy="276225"/>
          </a:xfrm>
          <a:prstGeom prst="rect">
            <a:avLst/>
          </a:prstGeom>
          <a:noFill/>
          <a:ln w="9525">
            <a:noFill/>
            <a:miter lim="800000"/>
            <a:headEnd/>
            <a:tailEnd/>
          </a:ln>
        </p:spPr>
        <p:txBody>
          <a:bodyPr>
            <a:spAutoFit/>
          </a:bodyPr>
          <a:lstStyle/>
          <a:p>
            <a:r>
              <a:rPr lang="en-US" sz="1200" b="1"/>
              <a:t>Develop</a:t>
            </a:r>
            <a:endParaRPr lang="en-GB" sz="1200" b="1"/>
          </a:p>
        </p:txBody>
      </p:sp>
      <p:sp>
        <p:nvSpPr>
          <p:cNvPr id="62480" name="TextBox 4"/>
          <p:cNvSpPr txBox="1">
            <a:spLocks noChangeArrowheads="1"/>
          </p:cNvSpPr>
          <p:nvPr/>
        </p:nvSpPr>
        <p:spPr bwMode="auto">
          <a:xfrm>
            <a:off x="8001000" y="6096000"/>
            <a:ext cx="762000" cy="276225"/>
          </a:xfrm>
          <a:prstGeom prst="rect">
            <a:avLst/>
          </a:prstGeom>
          <a:noFill/>
          <a:ln w="9525">
            <a:noFill/>
            <a:miter lim="800000"/>
            <a:headEnd/>
            <a:tailEnd/>
          </a:ln>
        </p:spPr>
        <p:txBody>
          <a:bodyPr>
            <a:spAutoFit/>
          </a:bodyPr>
          <a:lstStyle/>
          <a:p>
            <a:r>
              <a:rPr lang="en-US" sz="1200" b="1"/>
              <a:t>Retain</a:t>
            </a:r>
            <a:endParaRPr lang="en-GB" sz="1200" b="1"/>
          </a:p>
        </p:txBody>
      </p:sp>
      <p:sp>
        <p:nvSpPr>
          <p:cNvPr id="7" name="TextBox 6"/>
          <p:cNvSpPr txBox="1"/>
          <p:nvPr/>
        </p:nvSpPr>
        <p:spPr>
          <a:xfrm>
            <a:off x="1066800" y="228600"/>
            <a:ext cx="7315200" cy="830263"/>
          </a:xfrm>
          <a:prstGeom prst="rect">
            <a:avLst/>
          </a:prstGeom>
          <a:noFill/>
        </p:spPr>
        <p:txBody>
          <a:bodyPr>
            <a:spAutoFit/>
          </a:bodyPr>
          <a:lstStyle/>
          <a:p>
            <a:pPr fontAlgn="auto">
              <a:spcBef>
                <a:spcPts val="0"/>
              </a:spcBef>
              <a:spcAft>
                <a:spcPts val="0"/>
              </a:spcAft>
              <a:defRPr/>
            </a:pPr>
            <a:r>
              <a:rPr lang="en-US" sz="4800" b="1" dirty="0">
                <a:solidFill>
                  <a:srgbClr val="FF0000"/>
                </a:solidFill>
                <a:latin typeface="+mj-lt"/>
                <a:cs typeface="+mn-cs"/>
              </a:rPr>
              <a:t>GROW Package (2008)</a:t>
            </a:r>
            <a:endParaRPr lang="en-GB" sz="4800" b="1" dirty="0">
              <a:solidFill>
                <a:srgbClr val="FF0000"/>
              </a:solidFill>
              <a:latin typeface="+mj-lt"/>
              <a:cs typeface="+mn-cs"/>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0538" y="1174750"/>
            <a:ext cx="7967662" cy="5454650"/>
          </a:xfrm>
        </p:spPr>
        <p:txBody>
          <a:bodyPr/>
          <a:lstStyle/>
          <a:p>
            <a:pPr eaLnBrk="1" hangingPunct="1">
              <a:spcBef>
                <a:spcPct val="0"/>
              </a:spcBef>
              <a:buClr>
                <a:srgbClr val="FFFFFF"/>
              </a:buClr>
              <a:buSzTx/>
            </a:pPr>
            <a:r>
              <a:rPr lang="en-US" dirty="0" smtClean="0">
                <a:solidFill>
                  <a:srgbClr val="FFFFFF"/>
                </a:solidFill>
                <a:latin typeface="Segoe Print" pitchFamily="2" charset="0"/>
                <a:cs typeface="Arial" charset="0"/>
              </a:rPr>
              <a:t>Secret #6</a:t>
            </a:r>
            <a:br>
              <a:rPr lang="en-US" dirty="0" smtClean="0">
                <a:solidFill>
                  <a:srgbClr val="FFFFFF"/>
                </a:solidFill>
                <a:latin typeface="Segoe Print" pitchFamily="2" charset="0"/>
                <a:cs typeface="Arial" charset="0"/>
              </a:rPr>
            </a:br>
            <a:r>
              <a:rPr lang="en-US" dirty="0" smtClean="0">
                <a:solidFill>
                  <a:srgbClr val="FFFFFF"/>
                </a:solidFill>
                <a:latin typeface="Segoe Print" pitchFamily="2" charset="0"/>
                <a:cs typeface="Arial" charset="0"/>
              </a:rPr>
              <a:t/>
            </a:r>
            <a:br>
              <a:rPr lang="en-US" dirty="0" smtClean="0">
                <a:solidFill>
                  <a:srgbClr val="FFFFFF"/>
                </a:solidFill>
                <a:latin typeface="Segoe Print" pitchFamily="2" charset="0"/>
                <a:cs typeface="Arial" charset="0"/>
              </a:rPr>
            </a:br>
            <a:r>
              <a:rPr lang="en-US" sz="4000" dirty="0" smtClean="0">
                <a:solidFill>
                  <a:srgbClr val="FFFFFF"/>
                </a:solidFill>
                <a:latin typeface="Segoe Print" pitchFamily="2" charset="0"/>
                <a:cs typeface="Arial" charset="0"/>
              </a:rPr>
              <a:t>Substantial financial and structural support</a:t>
            </a:r>
            <a:br>
              <a:rPr lang="en-US" sz="4000" dirty="0" smtClean="0">
                <a:solidFill>
                  <a:srgbClr val="FFFFFF"/>
                </a:solidFill>
                <a:latin typeface="Segoe Print" pitchFamily="2" charset="0"/>
                <a:cs typeface="Arial" charset="0"/>
              </a:rPr>
            </a:br>
            <a:r>
              <a:rPr lang="en-US" dirty="0" smtClean="0">
                <a:solidFill>
                  <a:srgbClr val="FFFFFF"/>
                </a:solidFill>
                <a:latin typeface="Segoe Print" pitchFamily="2" charset="0"/>
                <a:cs typeface="Arial" charset="0"/>
              </a:rPr>
              <a:t/>
            </a:r>
            <a:br>
              <a:rPr lang="en-US" dirty="0" smtClean="0">
                <a:solidFill>
                  <a:srgbClr val="FFFFFF"/>
                </a:solidFill>
                <a:latin typeface="Segoe Print" pitchFamily="2" charset="0"/>
                <a:cs typeface="Arial" charset="0"/>
              </a:rPr>
            </a:br>
            <a:r>
              <a:rPr lang="en-US" dirty="0" smtClean="0">
                <a:solidFill>
                  <a:srgbClr val="FFFFFF"/>
                </a:solidFill>
                <a:latin typeface="Segoe Print" pitchFamily="2" charset="0"/>
                <a:cs typeface="Arial" charset="0"/>
              </a:rPr>
              <a:t/>
            </a:r>
            <a:br>
              <a:rPr lang="en-US" dirty="0" smtClean="0">
                <a:solidFill>
                  <a:srgbClr val="FFFFFF"/>
                </a:solidFill>
                <a:latin typeface="Segoe Print" pitchFamily="2" charset="0"/>
                <a:cs typeface="Arial" charset="0"/>
              </a:rPr>
            </a:br>
            <a:r>
              <a:rPr lang="en-US" sz="1600" b="1" i="1" dirty="0" smtClean="0">
                <a:solidFill>
                  <a:srgbClr val="FFFFFF"/>
                </a:solidFill>
                <a:latin typeface="Arial" charset="0"/>
                <a:cs typeface="Arial" charset="0"/>
              </a:rPr>
              <a:t>Note:  Education takes up between 20% to 25% of Government expenditure or approximately 3.5% of GDP</a:t>
            </a:r>
            <a:br>
              <a:rPr lang="en-US" sz="1600" b="1" i="1" dirty="0" smtClean="0">
                <a:solidFill>
                  <a:srgbClr val="FFFFFF"/>
                </a:solidFill>
                <a:latin typeface="Arial" charset="0"/>
                <a:cs typeface="Arial" charset="0"/>
              </a:rPr>
            </a:br>
            <a:r>
              <a:rPr lang="en-US" sz="1600" b="1" i="1" dirty="0" smtClean="0">
                <a:solidFill>
                  <a:srgbClr val="FFFFFF"/>
                </a:solidFill>
                <a:latin typeface="Arial" charset="0"/>
                <a:cs typeface="Arial" charset="0"/>
              </a:rPr>
              <a:t/>
            </a:r>
            <a:br>
              <a:rPr lang="en-US" sz="1600" b="1" i="1" dirty="0" smtClean="0">
                <a:solidFill>
                  <a:srgbClr val="FFFFFF"/>
                </a:solidFill>
                <a:latin typeface="Arial" charset="0"/>
                <a:cs typeface="Arial" charset="0"/>
              </a:rPr>
            </a:br>
            <a:r>
              <a:rPr lang="en-US" dirty="0" smtClean="0">
                <a:solidFill>
                  <a:srgbClr val="FFFFFF"/>
                </a:solidFill>
                <a:latin typeface="Segoe Print" pitchFamily="2" charset="0"/>
                <a:cs typeface="Arial" charset="0"/>
              </a:rPr>
              <a:t/>
            </a:r>
            <a:br>
              <a:rPr lang="en-US" dirty="0" smtClean="0">
                <a:solidFill>
                  <a:srgbClr val="FFFFFF"/>
                </a:solidFill>
                <a:latin typeface="Segoe Print" pitchFamily="2" charset="0"/>
                <a:cs typeface="Arial" charset="0"/>
              </a:rPr>
            </a:br>
            <a:endParaRPr lang="en-GB" dirty="0" smtClean="0">
              <a:solidFill>
                <a:srgbClr val="FFFFFF"/>
              </a:solidFill>
              <a:latin typeface="Segoe Print" pitchFamily="2" charset="0"/>
              <a:cs typeface="Arial" charset="0"/>
            </a:endParaRPr>
          </a:p>
        </p:txBody>
      </p:sp>
      <p:pic>
        <p:nvPicPr>
          <p:cNvPr id="63491" name="Picture 2"/>
          <p:cNvPicPr>
            <a:picLocks noChangeAspect="1" noChangeArrowheads="1"/>
          </p:cNvPicPr>
          <p:nvPr/>
        </p:nvPicPr>
        <p:blipFill>
          <a:blip r:embed="rId2"/>
          <a:srcRect/>
          <a:stretch>
            <a:fillRect/>
          </a:stretch>
        </p:blipFill>
        <p:spPr bwMode="auto">
          <a:xfrm>
            <a:off x="6900863" y="228600"/>
            <a:ext cx="2038350" cy="1600200"/>
          </a:xfrm>
          <a:prstGeom prst="rect">
            <a:avLst/>
          </a:prstGeom>
          <a:noFill/>
          <a:ln w="9525">
            <a:noFill/>
            <a:miter lim="800000"/>
            <a:headEnd/>
            <a:tailEnd/>
          </a:ln>
        </p:spPr>
      </p:pic>
      <p:sp>
        <p:nvSpPr>
          <p:cNvPr id="63492" name="TextBox 2"/>
          <p:cNvSpPr txBox="1">
            <a:spLocks noChangeArrowheads="1"/>
          </p:cNvSpPr>
          <p:nvPr/>
        </p:nvSpPr>
        <p:spPr bwMode="auto">
          <a:xfrm>
            <a:off x="7391400" y="757238"/>
            <a:ext cx="1143000" cy="461962"/>
          </a:xfrm>
          <a:prstGeom prst="rect">
            <a:avLst/>
          </a:prstGeom>
          <a:noFill/>
          <a:ln w="9525">
            <a:noFill/>
            <a:miter lim="800000"/>
            <a:headEnd/>
            <a:tailEnd/>
          </a:ln>
        </p:spPr>
        <p:txBody>
          <a:bodyPr>
            <a:spAutoFit/>
          </a:bodyPr>
          <a:lstStyle/>
          <a:p>
            <a:r>
              <a:rPr lang="en-US" sz="1200" b="1"/>
              <a:t>Professional Development</a:t>
            </a:r>
            <a:endParaRPr lang="en-GB" sz="1200" b="1"/>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Freeform 7"/>
          <p:cNvSpPr>
            <a:spLocks/>
          </p:cNvSpPr>
          <p:nvPr/>
        </p:nvSpPr>
        <p:spPr bwMode="auto">
          <a:xfrm flipV="1">
            <a:off x="914400" y="1676400"/>
            <a:ext cx="2786110" cy="1947642"/>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1" h="469">
                <a:moveTo>
                  <a:pt x="667" y="247"/>
                </a:moveTo>
                <a:cubicBezTo>
                  <a:pt x="663" y="269"/>
                  <a:pt x="646" y="288"/>
                  <a:pt x="617" y="289"/>
                </a:cubicBezTo>
                <a:cubicBezTo>
                  <a:pt x="607" y="289"/>
                  <a:pt x="595" y="287"/>
                  <a:pt x="583" y="286"/>
                </a:cubicBezTo>
                <a:cubicBezTo>
                  <a:pt x="573" y="285"/>
                  <a:pt x="558" y="281"/>
                  <a:pt x="550" y="283"/>
                </a:cubicBezTo>
                <a:cubicBezTo>
                  <a:pt x="540" y="286"/>
                  <a:pt x="536" y="308"/>
                  <a:pt x="535" y="319"/>
                </a:cubicBezTo>
                <a:cubicBezTo>
                  <a:pt x="532" y="365"/>
                  <a:pt x="542" y="411"/>
                  <a:pt x="548" y="450"/>
                </a:cubicBezTo>
                <a:cubicBezTo>
                  <a:pt x="519" y="453"/>
                  <a:pt x="497" y="454"/>
                  <a:pt x="467" y="457"/>
                </a:cubicBezTo>
                <a:cubicBezTo>
                  <a:pt x="447" y="459"/>
                  <a:pt x="408" y="469"/>
                  <a:pt x="389" y="457"/>
                </a:cubicBezTo>
                <a:cubicBezTo>
                  <a:pt x="365" y="441"/>
                  <a:pt x="393" y="393"/>
                  <a:pt x="391" y="367"/>
                </a:cubicBezTo>
                <a:cubicBezTo>
                  <a:pt x="390" y="343"/>
                  <a:pt x="371" y="327"/>
                  <a:pt x="353" y="324"/>
                </a:cubicBezTo>
                <a:cubicBezTo>
                  <a:pt x="335" y="322"/>
                  <a:pt x="314" y="324"/>
                  <a:pt x="300" y="332"/>
                </a:cubicBezTo>
                <a:cubicBezTo>
                  <a:pt x="280" y="344"/>
                  <a:pt x="284" y="386"/>
                  <a:pt x="288" y="411"/>
                </a:cubicBezTo>
                <a:cubicBezTo>
                  <a:pt x="289" y="420"/>
                  <a:pt x="292" y="431"/>
                  <a:pt x="291" y="439"/>
                </a:cubicBezTo>
                <a:cubicBezTo>
                  <a:pt x="288" y="453"/>
                  <a:pt x="272" y="461"/>
                  <a:pt x="254" y="463"/>
                </a:cubicBezTo>
                <a:cubicBezTo>
                  <a:pt x="205" y="468"/>
                  <a:pt x="165" y="451"/>
                  <a:pt x="129" y="442"/>
                </a:cubicBezTo>
                <a:cubicBezTo>
                  <a:pt x="142" y="398"/>
                  <a:pt x="144" y="304"/>
                  <a:pt x="123" y="289"/>
                </a:cubicBezTo>
                <a:cubicBezTo>
                  <a:pt x="102" y="274"/>
                  <a:pt x="40" y="301"/>
                  <a:pt x="15" y="277"/>
                </a:cubicBezTo>
                <a:cubicBezTo>
                  <a:pt x="0" y="263"/>
                  <a:pt x="0" y="218"/>
                  <a:pt x="12" y="199"/>
                </a:cubicBezTo>
                <a:cubicBezTo>
                  <a:pt x="24" y="178"/>
                  <a:pt x="55" y="182"/>
                  <a:pt x="82" y="186"/>
                </a:cubicBezTo>
                <a:cubicBezTo>
                  <a:pt x="91" y="187"/>
                  <a:pt x="108" y="195"/>
                  <a:pt x="119" y="192"/>
                </a:cubicBezTo>
                <a:cubicBezTo>
                  <a:pt x="128" y="189"/>
                  <a:pt x="130" y="171"/>
                  <a:pt x="131" y="157"/>
                </a:cubicBezTo>
                <a:cubicBezTo>
                  <a:pt x="135" y="107"/>
                  <a:pt x="126" y="67"/>
                  <a:pt x="123" y="24"/>
                </a:cubicBezTo>
                <a:cubicBezTo>
                  <a:pt x="152" y="21"/>
                  <a:pt x="183" y="12"/>
                  <a:pt x="215" y="9"/>
                </a:cubicBezTo>
                <a:cubicBezTo>
                  <a:pt x="248" y="7"/>
                  <a:pt x="285" y="11"/>
                  <a:pt x="290" y="33"/>
                </a:cubicBezTo>
                <a:cubicBezTo>
                  <a:pt x="291" y="41"/>
                  <a:pt x="286" y="69"/>
                  <a:pt x="285" y="76"/>
                </a:cubicBezTo>
                <a:cubicBezTo>
                  <a:pt x="283" y="90"/>
                  <a:pt x="278" y="108"/>
                  <a:pt x="283" y="122"/>
                </a:cubicBezTo>
                <a:cubicBezTo>
                  <a:pt x="293" y="150"/>
                  <a:pt x="360" y="156"/>
                  <a:pt x="381" y="134"/>
                </a:cubicBezTo>
                <a:cubicBezTo>
                  <a:pt x="390" y="125"/>
                  <a:pt x="389" y="102"/>
                  <a:pt x="388" y="86"/>
                </a:cubicBezTo>
                <a:cubicBezTo>
                  <a:pt x="386" y="70"/>
                  <a:pt x="377" y="57"/>
                  <a:pt x="379" y="42"/>
                </a:cubicBezTo>
                <a:cubicBezTo>
                  <a:pt x="383" y="0"/>
                  <a:pt x="449" y="13"/>
                  <a:pt x="487" y="16"/>
                </a:cubicBezTo>
                <a:cubicBezTo>
                  <a:pt x="508" y="18"/>
                  <a:pt x="528" y="20"/>
                  <a:pt x="547" y="22"/>
                </a:cubicBezTo>
                <a:cubicBezTo>
                  <a:pt x="535" y="63"/>
                  <a:pt x="529" y="143"/>
                  <a:pt x="534" y="171"/>
                </a:cubicBezTo>
                <a:cubicBezTo>
                  <a:pt x="540" y="198"/>
                  <a:pt x="617" y="167"/>
                  <a:pt x="648" y="184"/>
                </a:cubicBezTo>
                <a:cubicBezTo>
                  <a:pt x="660" y="191"/>
                  <a:pt x="671" y="224"/>
                  <a:pt x="667" y="247"/>
                </a:cubicBezTo>
                <a:close/>
              </a:path>
            </a:pathLst>
          </a:custGeom>
          <a:gradFill>
            <a:gsLst>
              <a:gs pos="0">
                <a:schemeClr val="accent1"/>
              </a:gs>
              <a:gs pos="100000">
                <a:schemeClr val="tx2"/>
              </a:gs>
            </a:gsLst>
            <a:lin ang="0" scaled="0"/>
          </a:gradFill>
          <a:ln w="19050">
            <a:solidFill>
              <a:schemeClr val="bg1"/>
            </a:solidFill>
          </a:ln>
          <a:effectLst/>
          <a:scene3d>
            <a:camera prst="orthographicFront">
              <a:rot lat="21301143" lon="20101125" rev="21573786"/>
            </a:camera>
            <a:lightRig rig="threePt" dir="t"/>
          </a:scene3d>
          <a:sp3d extrusionH="254000">
            <a:extrusionClr>
              <a:schemeClr val="tx2"/>
            </a:extrusionClr>
          </a:sp3d>
        </p:spPr>
        <p:txBody>
          <a:bodyPr/>
          <a:lstStyle/>
          <a:p>
            <a:pPr fontAlgn="auto">
              <a:spcBef>
                <a:spcPts val="0"/>
              </a:spcBef>
              <a:spcAft>
                <a:spcPts val="0"/>
              </a:spcAft>
              <a:defRPr/>
            </a:pPr>
            <a:endParaRPr lang="en-US" dirty="0">
              <a:solidFill>
                <a:prstClr val="black"/>
              </a:solidFill>
              <a:latin typeface="+mn-lt"/>
              <a:cs typeface="+mn-cs"/>
            </a:endParaRPr>
          </a:p>
        </p:txBody>
      </p:sp>
      <p:sp>
        <p:nvSpPr>
          <p:cNvPr id="22" name="Freeform 7"/>
          <p:cNvSpPr>
            <a:spLocks/>
          </p:cNvSpPr>
          <p:nvPr/>
        </p:nvSpPr>
        <p:spPr bwMode="auto">
          <a:xfrm flipV="1">
            <a:off x="914400" y="1676400"/>
            <a:ext cx="2786110" cy="1947642"/>
          </a:xfrm>
          <a:custGeom>
            <a:avLst/>
            <a:gdLst>
              <a:gd name="T0" fmla="*/ 667 w 671"/>
              <a:gd name="T1" fmla="*/ 247 h 469"/>
              <a:gd name="T2" fmla="*/ 617 w 671"/>
              <a:gd name="T3" fmla="*/ 289 h 469"/>
              <a:gd name="T4" fmla="*/ 583 w 671"/>
              <a:gd name="T5" fmla="*/ 286 h 469"/>
              <a:gd name="T6" fmla="*/ 550 w 671"/>
              <a:gd name="T7" fmla="*/ 283 h 469"/>
              <a:gd name="T8" fmla="*/ 535 w 671"/>
              <a:gd name="T9" fmla="*/ 319 h 469"/>
              <a:gd name="T10" fmla="*/ 548 w 671"/>
              <a:gd name="T11" fmla="*/ 450 h 469"/>
              <a:gd name="T12" fmla="*/ 467 w 671"/>
              <a:gd name="T13" fmla="*/ 457 h 469"/>
              <a:gd name="T14" fmla="*/ 389 w 671"/>
              <a:gd name="T15" fmla="*/ 457 h 469"/>
              <a:gd name="T16" fmla="*/ 391 w 671"/>
              <a:gd name="T17" fmla="*/ 367 h 469"/>
              <a:gd name="T18" fmla="*/ 353 w 671"/>
              <a:gd name="T19" fmla="*/ 324 h 469"/>
              <a:gd name="T20" fmla="*/ 300 w 671"/>
              <a:gd name="T21" fmla="*/ 332 h 469"/>
              <a:gd name="T22" fmla="*/ 288 w 671"/>
              <a:gd name="T23" fmla="*/ 411 h 469"/>
              <a:gd name="T24" fmla="*/ 291 w 671"/>
              <a:gd name="T25" fmla="*/ 439 h 469"/>
              <a:gd name="T26" fmla="*/ 254 w 671"/>
              <a:gd name="T27" fmla="*/ 463 h 469"/>
              <a:gd name="T28" fmla="*/ 129 w 671"/>
              <a:gd name="T29" fmla="*/ 442 h 469"/>
              <a:gd name="T30" fmla="*/ 123 w 671"/>
              <a:gd name="T31" fmla="*/ 289 h 469"/>
              <a:gd name="T32" fmla="*/ 15 w 671"/>
              <a:gd name="T33" fmla="*/ 277 h 469"/>
              <a:gd name="T34" fmla="*/ 12 w 671"/>
              <a:gd name="T35" fmla="*/ 199 h 469"/>
              <a:gd name="T36" fmla="*/ 82 w 671"/>
              <a:gd name="T37" fmla="*/ 186 h 469"/>
              <a:gd name="T38" fmla="*/ 119 w 671"/>
              <a:gd name="T39" fmla="*/ 192 h 469"/>
              <a:gd name="T40" fmla="*/ 131 w 671"/>
              <a:gd name="T41" fmla="*/ 157 h 469"/>
              <a:gd name="T42" fmla="*/ 123 w 671"/>
              <a:gd name="T43" fmla="*/ 24 h 469"/>
              <a:gd name="T44" fmla="*/ 215 w 671"/>
              <a:gd name="T45" fmla="*/ 9 h 469"/>
              <a:gd name="T46" fmla="*/ 290 w 671"/>
              <a:gd name="T47" fmla="*/ 33 h 469"/>
              <a:gd name="T48" fmla="*/ 285 w 671"/>
              <a:gd name="T49" fmla="*/ 76 h 469"/>
              <a:gd name="T50" fmla="*/ 283 w 671"/>
              <a:gd name="T51" fmla="*/ 122 h 469"/>
              <a:gd name="T52" fmla="*/ 381 w 671"/>
              <a:gd name="T53" fmla="*/ 134 h 469"/>
              <a:gd name="T54" fmla="*/ 388 w 671"/>
              <a:gd name="T55" fmla="*/ 86 h 469"/>
              <a:gd name="T56" fmla="*/ 379 w 671"/>
              <a:gd name="T57" fmla="*/ 42 h 469"/>
              <a:gd name="T58" fmla="*/ 487 w 671"/>
              <a:gd name="T59" fmla="*/ 16 h 469"/>
              <a:gd name="T60" fmla="*/ 547 w 671"/>
              <a:gd name="T61" fmla="*/ 22 h 469"/>
              <a:gd name="T62" fmla="*/ 534 w 671"/>
              <a:gd name="T63" fmla="*/ 171 h 469"/>
              <a:gd name="T64" fmla="*/ 648 w 671"/>
              <a:gd name="T65" fmla="*/ 184 h 469"/>
              <a:gd name="T66" fmla="*/ 667 w 671"/>
              <a:gd name="T67" fmla="*/ 247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1" h="469">
                <a:moveTo>
                  <a:pt x="667" y="247"/>
                </a:moveTo>
                <a:cubicBezTo>
                  <a:pt x="663" y="269"/>
                  <a:pt x="646" y="288"/>
                  <a:pt x="617" y="289"/>
                </a:cubicBezTo>
                <a:cubicBezTo>
                  <a:pt x="607" y="289"/>
                  <a:pt x="595" y="287"/>
                  <a:pt x="583" y="286"/>
                </a:cubicBezTo>
                <a:cubicBezTo>
                  <a:pt x="573" y="285"/>
                  <a:pt x="558" y="281"/>
                  <a:pt x="550" y="283"/>
                </a:cubicBezTo>
                <a:cubicBezTo>
                  <a:pt x="540" y="286"/>
                  <a:pt x="536" y="308"/>
                  <a:pt x="535" y="319"/>
                </a:cubicBezTo>
                <a:cubicBezTo>
                  <a:pt x="532" y="365"/>
                  <a:pt x="542" y="411"/>
                  <a:pt x="548" y="450"/>
                </a:cubicBezTo>
                <a:cubicBezTo>
                  <a:pt x="519" y="453"/>
                  <a:pt x="497" y="454"/>
                  <a:pt x="467" y="457"/>
                </a:cubicBezTo>
                <a:cubicBezTo>
                  <a:pt x="447" y="459"/>
                  <a:pt x="408" y="469"/>
                  <a:pt x="389" y="457"/>
                </a:cubicBezTo>
                <a:cubicBezTo>
                  <a:pt x="365" y="441"/>
                  <a:pt x="393" y="393"/>
                  <a:pt x="391" y="367"/>
                </a:cubicBezTo>
                <a:cubicBezTo>
                  <a:pt x="390" y="343"/>
                  <a:pt x="371" y="327"/>
                  <a:pt x="353" y="324"/>
                </a:cubicBezTo>
                <a:cubicBezTo>
                  <a:pt x="335" y="322"/>
                  <a:pt x="314" y="324"/>
                  <a:pt x="300" y="332"/>
                </a:cubicBezTo>
                <a:cubicBezTo>
                  <a:pt x="280" y="344"/>
                  <a:pt x="284" y="386"/>
                  <a:pt x="288" y="411"/>
                </a:cubicBezTo>
                <a:cubicBezTo>
                  <a:pt x="289" y="420"/>
                  <a:pt x="292" y="431"/>
                  <a:pt x="291" y="439"/>
                </a:cubicBezTo>
                <a:cubicBezTo>
                  <a:pt x="288" y="453"/>
                  <a:pt x="272" y="461"/>
                  <a:pt x="254" y="463"/>
                </a:cubicBezTo>
                <a:cubicBezTo>
                  <a:pt x="205" y="468"/>
                  <a:pt x="165" y="451"/>
                  <a:pt x="129" y="442"/>
                </a:cubicBezTo>
                <a:cubicBezTo>
                  <a:pt x="142" y="398"/>
                  <a:pt x="144" y="304"/>
                  <a:pt x="123" y="289"/>
                </a:cubicBezTo>
                <a:cubicBezTo>
                  <a:pt x="102" y="274"/>
                  <a:pt x="40" y="301"/>
                  <a:pt x="15" y="277"/>
                </a:cubicBezTo>
                <a:cubicBezTo>
                  <a:pt x="0" y="263"/>
                  <a:pt x="0" y="218"/>
                  <a:pt x="12" y="199"/>
                </a:cubicBezTo>
                <a:cubicBezTo>
                  <a:pt x="24" y="178"/>
                  <a:pt x="55" y="182"/>
                  <a:pt x="82" y="186"/>
                </a:cubicBezTo>
                <a:cubicBezTo>
                  <a:pt x="91" y="187"/>
                  <a:pt x="108" y="195"/>
                  <a:pt x="119" y="192"/>
                </a:cubicBezTo>
                <a:cubicBezTo>
                  <a:pt x="128" y="189"/>
                  <a:pt x="130" y="171"/>
                  <a:pt x="131" y="157"/>
                </a:cubicBezTo>
                <a:cubicBezTo>
                  <a:pt x="135" y="107"/>
                  <a:pt x="126" y="67"/>
                  <a:pt x="123" y="24"/>
                </a:cubicBezTo>
                <a:cubicBezTo>
                  <a:pt x="152" y="21"/>
                  <a:pt x="183" y="12"/>
                  <a:pt x="215" y="9"/>
                </a:cubicBezTo>
                <a:cubicBezTo>
                  <a:pt x="248" y="7"/>
                  <a:pt x="285" y="11"/>
                  <a:pt x="290" y="33"/>
                </a:cubicBezTo>
                <a:cubicBezTo>
                  <a:pt x="291" y="41"/>
                  <a:pt x="286" y="69"/>
                  <a:pt x="285" y="76"/>
                </a:cubicBezTo>
                <a:cubicBezTo>
                  <a:pt x="283" y="90"/>
                  <a:pt x="278" y="108"/>
                  <a:pt x="283" y="122"/>
                </a:cubicBezTo>
                <a:cubicBezTo>
                  <a:pt x="293" y="150"/>
                  <a:pt x="360" y="156"/>
                  <a:pt x="381" y="134"/>
                </a:cubicBezTo>
                <a:cubicBezTo>
                  <a:pt x="390" y="125"/>
                  <a:pt x="389" y="102"/>
                  <a:pt x="388" y="86"/>
                </a:cubicBezTo>
                <a:cubicBezTo>
                  <a:pt x="386" y="70"/>
                  <a:pt x="377" y="57"/>
                  <a:pt x="379" y="42"/>
                </a:cubicBezTo>
                <a:cubicBezTo>
                  <a:pt x="383" y="0"/>
                  <a:pt x="449" y="13"/>
                  <a:pt x="487" y="16"/>
                </a:cubicBezTo>
                <a:cubicBezTo>
                  <a:pt x="508" y="18"/>
                  <a:pt x="528" y="20"/>
                  <a:pt x="547" y="22"/>
                </a:cubicBezTo>
                <a:cubicBezTo>
                  <a:pt x="535" y="63"/>
                  <a:pt x="529" y="143"/>
                  <a:pt x="534" y="171"/>
                </a:cubicBezTo>
                <a:cubicBezTo>
                  <a:pt x="540" y="198"/>
                  <a:pt x="617" y="167"/>
                  <a:pt x="648" y="184"/>
                </a:cubicBezTo>
                <a:cubicBezTo>
                  <a:pt x="660" y="191"/>
                  <a:pt x="671" y="224"/>
                  <a:pt x="667" y="247"/>
                </a:cubicBezTo>
                <a:close/>
              </a:path>
            </a:pathLst>
          </a:custGeom>
          <a:gradFill>
            <a:gsLst>
              <a:gs pos="0">
                <a:schemeClr val="accent2">
                  <a:lumMod val="75000"/>
                </a:schemeClr>
              </a:gs>
              <a:gs pos="78000">
                <a:schemeClr val="accent2">
                  <a:lumMod val="75000"/>
                </a:schemeClr>
              </a:gs>
              <a:gs pos="100000">
                <a:schemeClr val="accent2">
                  <a:lumMod val="50000"/>
                </a:schemeClr>
              </a:gs>
            </a:gsLst>
            <a:lin ang="0" scaled="0"/>
          </a:gradFill>
          <a:ln w="19050">
            <a:solidFill>
              <a:schemeClr val="bg1"/>
            </a:solidFill>
          </a:ln>
          <a:effectLst/>
          <a:scene3d>
            <a:camera prst="orthographicFront">
              <a:rot lat="21300000" lon="20100000" rev="21540000"/>
            </a:camera>
            <a:lightRig rig="threePt" dir="t"/>
          </a:scene3d>
          <a:sp3d extrusionH="254000">
            <a:extrusionClr>
              <a:schemeClr val="accent2">
                <a:lumMod val="50000"/>
              </a:schemeClr>
            </a:extrusionClr>
          </a:sp3d>
        </p:spPr>
        <p:txBody>
          <a:bodyPr/>
          <a:lstStyle/>
          <a:p>
            <a:pPr fontAlgn="auto">
              <a:spcBef>
                <a:spcPts val="0"/>
              </a:spcBef>
              <a:spcAft>
                <a:spcPts val="0"/>
              </a:spcAft>
              <a:defRPr/>
            </a:pPr>
            <a:endParaRPr lang="en-US" dirty="0">
              <a:solidFill>
                <a:prstClr val="black"/>
              </a:solidFill>
              <a:latin typeface="+mn-lt"/>
              <a:cs typeface="+mn-cs"/>
            </a:endParaRPr>
          </a:p>
        </p:txBody>
      </p:sp>
      <p:grpSp>
        <p:nvGrpSpPr>
          <p:cNvPr id="64516" name="Group 5"/>
          <p:cNvGrpSpPr>
            <a:grpSpLocks/>
          </p:cNvGrpSpPr>
          <p:nvPr/>
        </p:nvGrpSpPr>
        <p:grpSpPr bwMode="auto">
          <a:xfrm>
            <a:off x="3962400" y="1524000"/>
            <a:ext cx="4876800" cy="2362200"/>
            <a:chOff x="5659960" y="2814426"/>
            <a:chExt cx="3051704" cy="2362200"/>
          </a:xfrm>
        </p:grpSpPr>
        <p:sp>
          <p:nvSpPr>
            <p:cNvPr id="7" name="Rectangle 6"/>
            <p:cNvSpPr/>
            <p:nvPr/>
          </p:nvSpPr>
          <p:spPr>
            <a:xfrm>
              <a:off x="5659960" y="2814426"/>
              <a:ext cx="2765607" cy="579438"/>
            </a:xfrm>
            <a:prstGeom prst="rect">
              <a:avLst/>
            </a:prstGeom>
            <a:gradFill>
              <a:gsLst>
                <a:gs pos="0">
                  <a:schemeClr val="accent2">
                    <a:lumMod val="75000"/>
                  </a:schemeClr>
                </a:gs>
                <a:gs pos="100000">
                  <a:schemeClr val="accent2">
                    <a:lumMod val="50000"/>
                  </a:schemeClr>
                </a:gs>
              </a:gsLst>
              <a:lin ang="5400000" scaled="0"/>
            </a:gra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solidFill>
                    <a:prstClr val="white"/>
                  </a:solidFill>
                  <a:latin typeface="Arial" panose="020B0604020202020204" pitchFamily="34" charset="0"/>
                  <a:cs typeface="Arial" panose="020B0604020202020204" pitchFamily="34" charset="0"/>
                </a:rPr>
                <a:t>Retain</a:t>
              </a:r>
            </a:p>
          </p:txBody>
        </p:sp>
        <p:sp>
          <p:nvSpPr>
            <p:cNvPr id="8" name="Rectangle 7"/>
            <p:cNvSpPr/>
            <p:nvPr/>
          </p:nvSpPr>
          <p:spPr>
            <a:xfrm>
              <a:off x="5659960" y="3655801"/>
              <a:ext cx="3051704" cy="1520825"/>
            </a:xfrm>
            <a:prstGeom prst="rect">
              <a:avLst/>
            </a:prstGeom>
            <a:no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a:lstStyle/>
            <a:p>
              <a:pPr marL="285750" indent="-285750" fontAlgn="auto">
                <a:spcBef>
                  <a:spcPts val="0"/>
                </a:spcBef>
                <a:spcAft>
                  <a:spcPts val="0"/>
                </a:spcAft>
                <a:buFont typeface="Arial" panose="020B0604020202020204" pitchFamily="34" charset="0"/>
                <a:buChar char="•"/>
                <a:defRPr/>
              </a:pPr>
              <a:r>
                <a:rPr lang="en-US" sz="2400" b="1" dirty="0">
                  <a:solidFill>
                    <a:srgbClr val="1F497D"/>
                  </a:solidFill>
                  <a:latin typeface="Arial" panose="020B0604020202020204" pitchFamily="34" charset="0"/>
                  <a:cs typeface="Arial" panose="020B0604020202020204" pitchFamily="34" charset="0"/>
                </a:rPr>
                <a:t>Competitive salary</a:t>
              </a:r>
            </a:p>
            <a:p>
              <a:pPr marL="285750" indent="-285750" fontAlgn="auto">
                <a:spcBef>
                  <a:spcPts val="0"/>
                </a:spcBef>
                <a:spcAft>
                  <a:spcPts val="0"/>
                </a:spcAft>
                <a:buFont typeface="Arial" panose="020B0604020202020204" pitchFamily="34" charset="0"/>
                <a:buChar char="•"/>
                <a:defRPr/>
              </a:pPr>
              <a:r>
                <a:rPr lang="en-US" sz="2400" b="1" dirty="0">
                  <a:solidFill>
                    <a:srgbClr val="1F497D"/>
                  </a:solidFill>
                  <a:latin typeface="Arial" panose="020B0604020202020204" pitchFamily="34" charset="0"/>
                  <a:cs typeface="Arial" panose="020B0604020202020204" pitchFamily="34" charset="0"/>
                </a:rPr>
                <a:t>Career path</a:t>
              </a:r>
            </a:p>
            <a:p>
              <a:pPr marL="285750" indent="-285750" fontAlgn="auto">
                <a:spcBef>
                  <a:spcPts val="0"/>
                </a:spcBef>
                <a:spcAft>
                  <a:spcPts val="0"/>
                </a:spcAft>
                <a:buFont typeface="Arial" panose="020B0604020202020204" pitchFamily="34" charset="0"/>
                <a:buChar char="•"/>
                <a:defRPr/>
              </a:pPr>
              <a:r>
                <a:rPr lang="en-US" sz="2400" b="1" dirty="0">
                  <a:solidFill>
                    <a:srgbClr val="1F497D"/>
                  </a:solidFill>
                  <a:latin typeface="Arial" panose="020B0604020202020204" pitchFamily="34" charset="0"/>
                  <a:cs typeface="Arial" panose="020B0604020202020204" pitchFamily="34" charset="0"/>
                </a:rPr>
                <a:t>Retention plan</a:t>
              </a:r>
            </a:p>
            <a:p>
              <a:pPr marL="285750" indent="-285750" fontAlgn="auto">
                <a:spcBef>
                  <a:spcPts val="0"/>
                </a:spcBef>
                <a:spcAft>
                  <a:spcPts val="0"/>
                </a:spcAft>
                <a:buFont typeface="Arial" panose="020B0604020202020204" pitchFamily="34" charset="0"/>
                <a:buChar char="•"/>
                <a:defRPr/>
              </a:pPr>
              <a:r>
                <a:rPr lang="en-US" sz="2400" b="1" dirty="0">
                  <a:solidFill>
                    <a:srgbClr val="1F497D"/>
                  </a:solidFill>
                  <a:latin typeface="Arial" panose="020B0604020202020204" pitchFamily="34" charset="0"/>
                  <a:cs typeface="Arial" panose="020B0604020202020204" pitchFamily="34" charset="0"/>
                </a:rPr>
                <a:t>Effective School Leadership</a:t>
              </a:r>
            </a:p>
            <a:p>
              <a:pPr marL="285750" indent="-285750" fontAlgn="auto">
                <a:spcBef>
                  <a:spcPts val="0"/>
                </a:spcBef>
                <a:spcAft>
                  <a:spcPts val="0"/>
                </a:spcAft>
                <a:buFont typeface="Arial" panose="020B0604020202020204" pitchFamily="34" charset="0"/>
                <a:buChar char="•"/>
                <a:defRPr/>
              </a:pPr>
              <a:endParaRPr lang="en-US" dirty="0">
                <a:solidFill>
                  <a:prstClr val="black"/>
                </a:solidFill>
              </a:endParaRPr>
            </a:p>
            <a:p>
              <a:pPr fontAlgn="auto">
                <a:spcBef>
                  <a:spcPts val="0"/>
                </a:spcBef>
                <a:spcAft>
                  <a:spcPts val="0"/>
                </a:spcAft>
                <a:defRPr/>
              </a:pPr>
              <a:endParaRPr lang="en-US" dirty="0">
                <a:solidFill>
                  <a:prstClr val="black"/>
                </a:solidFill>
              </a:endParaRPr>
            </a:p>
          </p:txBody>
        </p:sp>
      </p:gr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3"/>
          <a:srcRect/>
          <a:stretch>
            <a:fillRect/>
          </a:stretch>
        </p:blipFill>
        <p:spPr bwMode="auto">
          <a:xfrm>
            <a:off x="533400" y="990600"/>
            <a:ext cx="7780338" cy="5800725"/>
          </a:xfrm>
          <a:prstGeom prst="rect">
            <a:avLst/>
          </a:prstGeom>
          <a:noFill/>
          <a:ln w="9525">
            <a:noFill/>
            <a:miter lim="800000"/>
            <a:headEnd/>
            <a:tailEnd/>
          </a:ln>
        </p:spPr>
      </p:pic>
      <p:sp>
        <p:nvSpPr>
          <p:cNvPr id="66563" name="Title 1"/>
          <p:cNvSpPr txBox="1">
            <a:spLocks noGrp="1"/>
          </p:cNvSpPr>
          <p:nvPr>
            <p:ph type="title"/>
          </p:nvPr>
        </p:nvSpPr>
        <p:spPr>
          <a:xfrm>
            <a:off x="311150" y="279400"/>
            <a:ext cx="8521700" cy="763588"/>
          </a:xfrm>
        </p:spPr>
        <p:txBody>
          <a:bodyPr/>
          <a:lstStyle/>
          <a:p>
            <a:pPr eaLnBrk="1" hangingPunct="1">
              <a:spcBef>
                <a:spcPct val="0"/>
              </a:spcBef>
              <a:buClr>
                <a:srgbClr val="FFFFFF"/>
              </a:buClr>
            </a:pPr>
            <a:r>
              <a:rPr lang="en-US" sz="2800" b="1" smtClean="0">
                <a:solidFill>
                  <a:srgbClr val="FF0000"/>
                </a:solidFill>
                <a:latin typeface="Arial" charset="0"/>
                <a:cs typeface="Arial" charset="0"/>
              </a:rPr>
              <a:t>Career Pathways </a:t>
            </a:r>
            <a:endParaRPr lang="en-GB" sz="2800" b="1" smtClean="0">
              <a:solidFill>
                <a:srgbClr val="FF0000"/>
              </a:solidFill>
              <a:latin typeface="Arial" charset="0"/>
              <a:cs typeface="Arial" charset="0"/>
            </a:endParaRPr>
          </a:p>
        </p:txBody>
      </p:sp>
      <p:pic>
        <p:nvPicPr>
          <p:cNvPr id="66564" name="Picture 2"/>
          <p:cNvPicPr>
            <a:picLocks noChangeAspect="1" noChangeArrowheads="1"/>
          </p:cNvPicPr>
          <p:nvPr/>
        </p:nvPicPr>
        <p:blipFill>
          <a:blip r:embed="rId4"/>
          <a:srcRect/>
          <a:stretch>
            <a:fillRect/>
          </a:stretch>
        </p:blipFill>
        <p:spPr bwMode="auto">
          <a:xfrm>
            <a:off x="7391400" y="152400"/>
            <a:ext cx="1517650" cy="1206500"/>
          </a:xfrm>
          <a:prstGeom prst="rect">
            <a:avLst/>
          </a:prstGeom>
          <a:noFill/>
          <a:ln w="9525">
            <a:noFill/>
            <a:miter lim="800000"/>
            <a:headEnd/>
            <a:tailEnd/>
          </a:ln>
        </p:spPr>
      </p:pic>
      <p:sp>
        <p:nvSpPr>
          <p:cNvPr id="66565" name="TextBox 2"/>
          <p:cNvSpPr txBox="1">
            <a:spLocks noChangeArrowheads="1"/>
          </p:cNvSpPr>
          <p:nvPr/>
        </p:nvSpPr>
        <p:spPr bwMode="auto">
          <a:xfrm>
            <a:off x="7772400" y="606425"/>
            <a:ext cx="762000" cy="307975"/>
          </a:xfrm>
          <a:prstGeom prst="rect">
            <a:avLst/>
          </a:prstGeom>
          <a:noFill/>
          <a:ln w="9525">
            <a:noFill/>
            <a:miter lim="800000"/>
            <a:headEnd/>
            <a:tailEnd/>
          </a:ln>
        </p:spPr>
        <p:txBody>
          <a:bodyPr>
            <a:spAutoFit/>
          </a:bodyPr>
          <a:lstStyle/>
          <a:p>
            <a:r>
              <a:rPr lang="en-US" sz="1400" b="1"/>
              <a:t>Retain</a:t>
            </a:r>
            <a:endParaRPr lang="en-GB" sz="1400" b="1"/>
          </a:p>
        </p:txBody>
      </p:sp>
      <p:pic>
        <p:nvPicPr>
          <p:cNvPr id="66566" name="Picture 3"/>
          <p:cNvPicPr>
            <a:picLocks noChangeAspect="1" noChangeArrowheads="1"/>
          </p:cNvPicPr>
          <p:nvPr/>
        </p:nvPicPr>
        <p:blipFill>
          <a:blip r:embed="rId5"/>
          <a:srcRect/>
          <a:stretch>
            <a:fillRect/>
          </a:stretch>
        </p:blipFill>
        <p:spPr bwMode="auto">
          <a:xfrm>
            <a:off x="5638800" y="152400"/>
            <a:ext cx="1547813" cy="1219200"/>
          </a:xfrm>
          <a:prstGeom prst="rect">
            <a:avLst/>
          </a:prstGeom>
          <a:noFill/>
          <a:ln w="9525">
            <a:noFill/>
            <a:miter lim="800000"/>
            <a:headEnd/>
            <a:tailEnd/>
          </a:ln>
        </p:spPr>
      </p:pic>
      <p:sp>
        <p:nvSpPr>
          <p:cNvPr id="66567" name="TextBox 3"/>
          <p:cNvSpPr txBox="1">
            <a:spLocks noChangeArrowheads="1"/>
          </p:cNvSpPr>
          <p:nvPr/>
        </p:nvSpPr>
        <p:spPr bwMode="auto">
          <a:xfrm>
            <a:off x="6019800" y="606425"/>
            <a:ext cx="914400" cy="277813"/>
          </a:xfrm>
          <a:prstGeom prst="rect">
            <a:avLst/>
          </a:prstGeom>
          <a:noFill/>
          <a:ln w="9525">
            <a:noFill/>
            <a:miter lim="800000"/>
            <a:headEnd/>
            <a:tailEnd/>
          </a:ln>
        </p:spPr>
        <p:txBody>
          <a:bodyPr>
            <a:spAutoFit/>
          </a:bodyPr>
          <a:lstStyle/>
          <a:p>
            <a:r>
              <a:rPr lang="en-US" sz="1200" b="1"/>
              <a:t>Develop</a:t>
            </a:r>
            <a:endParaRPr lang="en-GB" sz="1200" b="1"/>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42976" y="1428736"/>
            <a:ext cx="4214842" cy="1938992"/>
          </a:xfrm>
          <a:prstGeom prst="rect">
            <a:avLst/>
          </a:prstGeom>
          <a:solidFill>
            <a:srgbClr val="FFC000"/>
          </a:solidFill>
        </p:spPr>
        <p:txBody>
          <a:bodyPr wrap="square" rtlCol="0">
            <a:spAutoFit/>
          </a:bodyPr>
          <a:lstStyle/>
          <a:p>
            <a:r>
              <a:rPr lang="en-US" sz="4000" b="1" dirty="0" smtClean="0"/>
              <a:t>Do you like it ?</a:t>
            </a:r>
          </a:p>
          <a:p>
            <a:endParaRPr lang="en-US" sz="4000" b="1" dirty="0" smtClean="0"/>
          </a:p>
          <a:p>
            <a:r>
              <a:rPr lang="en-US" sz="4000" b="1" dirty="0" smtClean="0"/>
              <a:t>Why?</a:t>
            </a:r>
            <a:endParaRPr lang="en-SG" sz="4000" b="1" dirty="0"/>
          </a:p>
        </p:txBody>
      </p:sp>
      <p:pic>
        <p:nvPicPr>
          <p:cNvPr id="1026" name="Picture 2" descr="Image result for images of dialogue"/>
          <p:cNvPicPr>
            <a:picLocks noChangeAspect="1" noChangeArrowheads="1"/>
          </p:cNvPicPr>
          <p:nvPr/>
        </p:nvPicPr>
        <p:blipFill>
          <a:blip r:embed="rId2"/>
          <a:srcRect/>
          <a:stretch>
            <a:fillRect/>
          </a:stretch>
        </p:blipFill>
        <p:spPr bwMode="auto">
          <a:xfrm>
            <a:off x="3838606" y="3548085"/>
            <a:ext cx="5162550" cy="3238501"/>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371600" y="2026923"/>
          <a:ext cx="6172200" cy="4450077"/>
        </p:xfrm>
        <a:graphic>
          <a:graphicData uri="http://schemas.openxmlformats.org/drawingml/2006/table">
            <a:tbl>
              <a:tblPr firstRow="1" bandRow="1"/>
              <a:tblGrid>
                <a:gridCol w="2133600"/>
                <a:gridCol w="2133600"/>
                <a:gridCol w="1905000"/>
              </a:tblGrid>
              <a:tr h="494453">
                <a:tc>
                  <a:txBody>
                    <a:bodyPr/>
                    <a:lstStyle/>
                    <a:p>
                      <a:pPr algn="ctr"/>
                      <a:r>
                        <a:rPr lang="en-US" sz="1900" b="1" dirty="0" smtClean="0">
                          <a:ln>
                            <a:solidFill>
                              <a:schemeClr val="tx1"/>
                            </a:solidFill>
                          </a:ln>
                          <a:solidFill>
                            <a:schemeClr val="tx1"/>
                          </a:solidFill>
                          <a:effectLst/>
                        </a:rPr>
                        <a:t>CONNECT</a:t>
                      </a:r>
                      <a:r>
                        <a:rPr lang="en-US" sz="1900" b="1" baseline="0" dirty="0" smtClean="0">
                          <a:ln>
                            <a:solidFill>
                              <a:schemeClr val="tx1"/>
                            </a:solidFill>
                          </a:ln>
                          <a:solidFill>
                            <a:schemeClr val="tx1"/>
                          </a:solidFill>
                          <a:effectLst/>
                        </a:rPr>
                        <a:t> Year</a:t>
                      </a:r>
                      <a:endParaRPr lang="en-GB" sz="1900" b="1" dirty="0">
                        <a:ln>
                          <a:solidFill>
                            <a:schemeClr val="tx1"/>
                          </a:solidFill>
                        </a:ln>
                        <a:solidFill>
                          <a:schemeClr val="tx1"/>
                        </a:solidFill>
                        <a:effectLst/>
                      </a:endParaRPr>
                    </a:p>
                  </a:txBody>
                  <a:tcPr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US" sz="1900" b="1" dirty="0" smtClean="0">
                          <a:ln>
                            <a:solidFill>
                              <a:schemeClr val="tx1"/>
                            </a:solidFill>
                          </a:ln>
                          <a:solidFill>
                            <a:schemeClr val="tx1"/>
                          </a:solidFill>
                          <a:effectLst/>
                        </a:rPr>
                        <a:t>Graduates</a:t>
                      </a:r>
                      <a:endParaRPr lang="en-GB" sz="1900" b="1" dirty="0">
                        <a:ln>
                          <a:solidFill>
                            <a:schemeClr val="tx1"/>
                          </a:solidFill>
                        </a:ln>
                        <a:solidFill>
                          <a:schemeClr val="tx1"/>
                        </a:solidFill>
                        <a:effectLst/>
                      </a:endParaRPr>
                    </a:p>
                  </a:txBody>
                  <a:tcPr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US" sz="1900" b="1" dirty="0" smtClean="0">
                          <a:ln>
                            <a:solidFill>
                              <a:schemeClr val="tx1"/>
                            </a:solidFill>
                          </a:ln>
                          <a:solidFill>
                            <a:schemeClr val="tx1"/>
                          </a:solidFill>
                          <a:effectLst/>
                        </a:rPr>
                        <a:t>Non-graduates</a:t>
                      </a:r>
                      <a:endParaRPr lang="en-GB" sz="1900" b="1" dirty="0">
                        <a:ln>
                          <a:solidFill>
                            <a:schemeClr val="tx1"/>
                          </a:solidFill>
                        </a:ln>
                        <a:solidFill>
                          <a:schemeClr val="tx1"/>
                        </a:solidFill>
                        <a:effectLst/>
                      </a:endParaRPr>
                    </a:p>
                  </a:txBody>
                  <a:tcPr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r>
              <a:tr h="494453">
                <a:tc>
                  <a:txBody>
                    <a:bodyPr/>
                    <a:lstStyle/>
                    <a:p>
                      <a:pPr algn="ctr"/>
                      <a:r>
                        <a:rPr lang="en-US" sz="1900" b="1" dirty="0" smtClean="0">
                          <a:ln>
                            <a:solidFill>
                              <a:schemeClr val="tx1"/>
                            </a:solidFill>
                          </a:ln>
                          <a:solidFill>
                            <a:srgbClr val="000099"/>
                          </a:solidFill>
                        </a:rPr>
                        <a:t>1</a:t>
                      </a:r>
                      <a:endParaRPr lang="en-GB" sz="1900" b="1" dirty="0">
                        <a:ln>
                          <a:solidFill>
                            <a:schemeClr val="tx1"/>
                          </a:solidFill>
                        </a:ln>
                        <a:solidFill>
                          <a:srgbClr val="000099"/>
                        </a:solidFill>
                      </a:endParaRPr>
                    </a:p>
                  </a:txBody>
                  <a:tcPr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sz="1900" b="1" dirty="0" smtClean="0">
                          <a:ln>
                            <a:solidFill>
                              <a:schemeClr val="tx1"/>
                            </a:solidFill>
                          </a:ln>
                          <a:solidFill>
                            <a:srgbClr val="000099"/>
                          </a:solidFill>
                        </a:rPr>
                        <a:t>-</a:t>
                      </a:r>
                      <a:endParaRPr lang="en-GB" sz="1900" b="1" dirty="0">
                        <a:ln>
                          <a:solidFill>
                            <a:schemeClr val="tx1"/>
                          </a:solidFill>
                        </a:ln>
                        <a:solidFill>
                          <a:srgbClr val="000099"/>
                        </a:solidFill>
                      </a:endParaRPr>
                    </a:p>
                  </a:txBody>
                  <a:tcPr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sz="1900" b="1" dirty="0" smtClean="0">
                          <a:ln>
                            <a:solidFill>
                              <a:schemeClr val="tx1"/>
                            </a:solidFill>
                          </a:ln>
                          <a:solidFill>
                            <a:srgbClr val="000099"/>
                          </a:solidFill>
                        </a:rPr>
                        <a:t>-</a:t>
                      </a:r>
                      <a:endParaRPr lang="en-GB" sz="1900" b="1" dirty="0">
                        <a:ln>
                          <a:solidFill>
                            <a:schemeClr val="tx1"/>
                          </a:solidFill>
                        </a:ln>
                        <a:solidFill>
                          <a:srgbClr val="000099"/>
                        </a:solidFill>
                      </a:endParaRPr>
                    </a:p>
                  </a:txBody>
                  <a:tcPr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r>
              <a:tr h="494453">
                <a:tc>
                  <a:txBody>
                    <a:bodyPr/>
                    <a:lstStyle/>
                    <a:p>
                      <a:pPr algn="ctr"/>
                      <a:r>
                        <a:rPr lang="en-US" sz="1900" b="1" dirty="0" smtClean="0">
                          <a:ln>
                            <a:solidFill>
                              <a:schemeClr val="tx1"/>
                            </a:solidFill>
                          </a:ln>
                          <a:solidFill>
                            <a:srgbClr val="000099"/>
                          </a:solidFill>
                        </a:rPr>
                        <a:t>4</a:t>
                      </a:r>
                      <a:endParaRPr lang="en-GB" sz="1900" b="1" dirty="0">
                        <a:ln>
                          <a:solidFill>
                            <a:schemeClr val="tx1"/>
                          </a:solidFill>
                        </a:ln>
                        <a:solidFill>
                          <a:srgbClr val="000099"/>
                        </a:solidFill>
                      </a:endParaRPr>
                    </a:p>
                  </a:txBody>
                  <a:tcPr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sz="1900" b="1" dirty="0" smtClean="0">
                          <a:ln>
                            <a:solidFill>
                              <a:schemeClr val="tx1"/>
                            </a:solidFill>
                          </a:ln>
                          <a:solidFill>
                            <a:srgbClr val="000099"/>
                          </a:solidFill>
                        </a:rPr>
                        <a:t>$15,200</a:t>
                      </a:r>
                      <a:endParaRPr lang="en-GB" sz="1900" b="1" dirty="0">
                        <a:ln>
                          <a:solidFill>
                            <a:schemeClr val="tx1"/>
                          </a:solidFill>
                        </a:ln>
                        <a:solidFill>
                          <a:srgbClr val="000099"/>
                        </a:solidFill>
                      </a:endParaRPr>
                    </a:p>
                  </a:txBody>
                  <a:tcPr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sz="1900" b="1" dirty="0" smtClean="0">
                          <a:ln>
                            <a:solidFill>
                              <a:schemeClr val="tx1"/>
                            </a:solidFill>
                          </a:ln>
                          <a:solidFill>
                            <a:srgbClr val="000099"/>
                          </a:solidFill>
                        </a:rPr>
                        <a:t>$10,800</a:t>
                      </a:r>
                      <a:endParaRPr lang="en-GB" sz="1900" b="1" dirty="0">
                        <a:ln>
                          <a:solidFill>
                            <a:schemeClr val="tx1"/>
                          </a:solidFill>
                        </a:ln>
                        <a:solidFill>
                          <a:srgbClr val="000099"/>
                        </a:solidFill>
                      </a:endParaRPr>
                    </a:p>
                  </a:txBody>
                  <a:tcPr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r>
              <a:tr h="494453">
                <a:tc>
                  <a:txBody>
                    <a:bodyPr/>
                    <a:lstStyle/>
                    <a:p>
                      <a:pPr algn="ctr"/>
                      <a:r>
                        <a:rPr lang="en-US" sz="1900" b="1" dirty="0" smtClean="0">
                          <a:ln>
                            <a:solidFill>
                              <a:schemeClr val="tx1"/>
                            </a:solidFill>
                          </a:ln>
                          <a:solidFill>
                            <a:srgbClr val="000099"/>
                          </a:solidFill>
                        </a:rPr>
                        <a:t>7</a:t>
                      </a:r>
                      <a:endParaRPr lang="en-GB" sz="1900" b="1" dirty="0">
                        <a:ln>
                          <a:solidFill>
                            <a:schemeClr val="tx1"/>
                          </a:solidFill>
                        </a:ln>
                        <a:solidFill>
                          <a:srgbClr val="000099"/>
                        </a:solidFill>
                      </a:endParaRPr>
                    </a:p>
                  </a:txBody>
                  <a:tcPr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sz="1900" b="1" dirty="0" smtClean="0">
                          <a:ln>
                            <a:solidFill>
                              <a:schemeClr val="tx1"/>
                            </a:solidFill>
                          </a:ln>
                          <a:solidFill>
                            <a:srgbClr val="000099"/>
                          </a:solidFill>
                        </a:rPr>
                        <a:t>$24,000</a:t>
                      </a:r>
                      <a:endParaRPr lang="en-GB" sz="1900" b="1" dirty="0">
                        <a:ln>
                          <a:solidFill>
                            <a:schemeClr val="tx1"/>
                          </a:solidFill>
                        </a:ln>
                        <a:solidFill>
                          <a:srgbClr val="000099"/>
                        </a:solidFill>
                      </a:endParaRPr>
                    </a:p>
                  </a:txBody>
                  <a:tcPr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sz="1900" b="1" dirty="0" smtClean="0">
                          <a:ln>
                            <a:solidFill>
                              <a:schemeClr val="tx1"/>
                            </a:solidFill>
                          </a:ln>
                          <a:solidFill>
                            <a:srgbClr val="000099"/>
                          </a:solidFill>
                        </a:rPr>
                        <a:t>$17,200</a:t>
                      </a:r>
                      <a:endParaRPr lang="en-GB" sz="1900" b="1" dirty="0">
                        <a:ln>
                          <a:solidFill>
                            <a:schemeClr val="tx1"/>
                          </a:solidFill>
                        </a:ln>
                        <a:solidFill>
                          <a:srgbClr val="000099"/>
                        </a:solidFill>
                      </a:endParaRPr>
                    </a:p>
                  </a:txBody>
                  <a:tcPr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r>
              <a:tr h="494453">
                <a:tc>
                  <a:txBody>
                    <a:bodyPr/>
                    <a:lstStyle/>
                    <a:p>
                      <a:pPr algn="ctr"/>
                      <a:r>
                        <a:rPr lang="en-US" sz="1900" b="1" dirty="0" smtClean="0">
                          <a:ln>
                            <a:solidFill>
                              <a:schemeClr val="tx1"/>
                            </a:solidFill>
                          </a:ln>
                          <a:solidFill>
                            <a:srgbClr val="000099"/>
                          </a:solidFill>
                        </a:rPr>
                        <a:t>10</a:t>
                      </a:r>
                      <a:endParaRPr lang="en-GB" sz="1900" b="1" dirty="0">
                        <a:ln>
                          <a:solidFill>
                            <a:schemeClr val="tx1"/>
                          </a:solidFill>
                        </a:ln>
                        <a:solidFill>
                          <a:srgbClr val="000099"/>
                        </a:solidFill>
                      </a:endParaRPr>
                    </a:p>
                  </a:txBody>
                  <a:tcPr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sz="1900" b="1" dirty="0" smtClean="0">
                          <a:ln>
                            <a:solidFill>
                              <a:schemeClr val="tx1"/>
                            </a:solidFill>
                          </a:ln>
                          <a:solidFill>
                            <a:srgbClr val="000099"/>
                          </a:solidFill>
                        </a:rPr>
                        <a:t>$25,900</a:t>
                      </a:r>
                      <a:endParaRPr lang="en-GB" sz="1900" b="1" dirty="0">
                        <a:ln>
                          <a:solidFill>
                            <a:schemeClr val="tx1"/>
                          </a:solidFill>
                        </a:ln>
                        <a:solidFill>
                          <a:srgbClr val="000099"/>
                        </a:solidFill>
                      </a:endParaRPr>
                    </a:p>
                  </a:txBody>
                  <a:tcPr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sz="1900" b="1" dirty="0" smtClean="0">
                          <a:ln>
                            <a:solidFill>
                              <a:schemeClr val="tx1"/>
                            </a:solidFill>
                          </a:ln>
                          <a:solidFill>
                            <a:srgbClr val="000099"/>
                          </a:solidFill>
                        </a:rPr>
                        <a:t>$18,200</a:t>
                      </a:r>
                      <a:endParaRPr lang="en-GB" sz="1900" b="1" dirty="0">
                        <a:ln>
                          <a:solidFill>
                            <a:schemeClr val="tx1"/>
                          </a:solidFill>
                        </a:ln>
                        <a:solidFill>
                          <a:srgbClr val="000099"/>
                        </a:solidFill>
                      </a:endParaRPr>
                    </a:p>
                  </a:txBody>
                  <a:tcPr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r>
              <a:tr h="494453">
                <a:tc>
                  <a:txBody>
                    <a:bodyPr/>
                    <a:lstStyle/>
                    <a:p>
                      <a:pPr algn="ctr"/>
                      <a:r>
                        <a:rPr lang="en-US" sz="1900" b="1" dirty="0" smtClean="0">
                          <a:ln>
                            <a:solidFill>
                              <a:schemeClr val="tx1"/>
                            </a:solidFill>
                          </a:ln>
                          <a:solidFill>
                            <a:srgbClr val="000099"/>
                          </a:solidFill>
                        </a:rPr>
                        <a:t>15</a:t>
                      </a:r>
                      <a:endParaRPr lang="en-GB" sz="1900" b="1" dirty="0">
                        <a:ln>
                          <a:solidFill>
                            <a:schemeClr val="tx1"/>
                          </a:solidFill>
                        </a:ln>
                        <a:solidFill>
                          <a:srgbClr val="000099"/>
                        </a:solidFill>
                      </a:endParaRPr>
                    </a:p>
                  </a:txBody>
                  <a:tcPr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sz="1900" b="1" dirty="0" smtClean="0">
                          <a:ln>
                            <a:solidFill>
                              <a:schemeClr val="tx1"/>
                            </a:solidFill>
                          </a:ln>
                          <a:solidFill>
                            <a:srgbClr val="000099"/>
                          </a:solidFill>
                        </a:rPr>
                        <a:t>$36,100</a:t>
                      </a:r>
                      <a:endParaRPr lang="en-GB" sz="1900" b="1" dirty="0">
                        <a:ln>
                          <a:solidFill>
                            <a:schemeClr val="tx1"/>
                          </a:solidFill>
                        </a:ln>
                        <a:solidFill>
                          <a:srgbClr val="000099"/>
                        </a:solidFill>
                      </a:endParaRPr>
                    </a:p>
                  </a:txBody>
                  <a:tcPr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sz="1900" b="1" dirty="0" smtClean="0">
                          <a:ln>
                            <a:solidFill>
                              <a:schemeClr val="tx1"/>
                            </a:solidFill>
                          </a:ln>
                          <a:solidFill>
                            <a:srgbClr val="000099"/>
                          </a:solidFill>
                        </a:rPr>
                        <a:t>$27,300</a:t>
                      </a:r>
                      <a:endParaRPr lang="en-GB" sz="1900" b="1" dirty="0">
                        <a:ln>
                          <a:solidFill>
                            <a:schemeClr val="tx1"/>
                          </a:solidFill>
                        </a:ln>
                        <a:solidFill>
                          <a:srgbClr val="000099"/>
                        </a:solidFill>
                      </a:endParaRPr>
                    </a:p>
                  </a:txBody>
                  <a:tcPr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r>
              <a:tr h="494453">
                <a:tc>
                  <a:txBody>
                    <a:bodyPr/>
                    <a:lstStyle/>
                    <a:p>
                      <a:pPr algn="ctr"/>
                      <a:r>
                        <a:rPr lang="en-US" sz="1900" b="1" dirty="0" smtClean="0">
                          <a:ln>
                            <a:solidFill>
                              <a:schemeClr val="tx1"/>
                            </a:solidFill>
                          </a:ln>
                          <a:solidFill>
                            <a:srgbClr val="000099"/>
                          </a:solidFill>
                        </a:rPr>
                        <a:t>20</a:t>
                      </a:r>
                      <a:endParaRPr lang="en-GB" sz="1900" b="1" dirty="0">
                        <a:ln>
                          <a:solidFill>
                            <a:schemeClr val="tx1"/>
                          </a:solidFill>
                        </a:ln>
                        <a:solidFill>
                          <a:srgbClr val="000099"/>
                        </a:solidFill>
                      </a:endParaRPr>
                    </a:p>
                  </a:txBody>
                  <a:tcPr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sz="1900" b="1" dirty="0" smtClean="0">
                          <a:ln>
                            <a:solidFill>
                              <a:schemeClr val="tx1"/>
                            </a:solidFill>
                          </a:ln>
                          <a:solidFill>
                            <a:srgbClr val="000099"/>
                          </a:solidFill>
                        </a:rPr>
                        <a:t>$28,500</a:t>
                      </a:r>
                      <a:endParaRPr lang="en-GB" sz="1900" b="1" dirty="0">
                        <a:ln>
                          <a:solidFill>
                            <a:schemeClr val="tx1"/>
                          </a:solidFill>
                        </a:ln>
                        <a:solidFill>
                          <a:srgbClr val="000099"/>
                        </a:solidFill>
                      </a:endParaRPr>
                    </a:p>
                  </a:txBody>
                  <a:tcPr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sz="1900" b="1" dirty="0" smtClean="0">
                          <a:ln>
                            <a:solidFill>
                              <a:schemeClr val="tx1"/>
                            </a:solidFill>
                          </a:ln>
                          <a:solidFill>
                            <a:srgbClr val="000099"/>
                          </a:solidFill>
                        </a:rPr>
                        <a:t>$21,400</a:t>
                      </a:r>
                    </a:p>
                  </a:txBody>
                  <a:tcPr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r>
              <a:tr h="494453">
                <a:tc>
                  <a:txBody>
                    <a:bodyPr/>
                    <a:lstStyle/>
                    <a:p>
                      <a:pPr algn="ctr"/>
                      <a:r>
                        <a:rPr lang="en-US" sz="1900" b="1" dirty="0" smtClean="0">
                          <a:ln>
                            <a:solidFill>
                              <a:schemeClr val="tx1"/>
                            </a:solidFill>
                          </a:ln>
                          <a:solidFill>
                            <a:srgbClr val="000099"/>
                          </a:solidFill>
                        </a:rPr>
                        <a:t>25</a:t>
                      </a:r>
                      <a:endParaRPr lang="en-GB" sz="1900" b="1" dirty="0">
                        <a:ln>
                          <a:solidFill>
                            <a:schemeClr val="tx1"/>
                          </a:solidFill>
                        </a:ln>
                        <a:solidFill>
                          <a:srgbClr val="000099"/>
                        </a:solidFill>
                      </a:endParaRPr>
                    </a:p>
                  </a:txBody>
                  <a:tcPr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sz="1900" b="1" dirty="0" smtClean="0">
                          <a:ln>
                            <a:solidFill>
                              <a:schemeClr val="tx1"/>
                            </a:solidFill>
                          </a:ln>
                          <a:solidFill>
                            <a:srgbClr val="000099"/>
                          </a:solidFill>
                        </a:rPr>
                        <a:t>$18,500</a:t>
                      </a:r>
                      <a:endParaRPr lang="en-GB" sz="1900" b="1" dirty="0">
                        <a:ln>
                          <a:solidFill>
                            <a:schemeClr val="tx1"/>
                          </a:solidFill>
                        </a:ln>
                        <a:solidFill>
                          <a:srgbClr val="000099"/>
                        </a:solidFill>
                      </a:endParaRPr>
                    </a:p>
                  </a:txBody>
                  <a:tcPr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sz="1900" b="1" dirty="0" smtClean="0">
                          <a:ln>
                            <a:solidFill>
                              <a:schemeClr val="tx1"/>
                            </a:solidFill>
                          </a:ln>
                          <a:solidFill>
                            <a:srgbClr val="000099"/>
                          </a:solidFill>
                        </a:rPr>
                        <a:t>$13,800</a:t>
                      </a:r>
                    </a:p>
                  </a:txBody>
                  <a:tcPr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r>
              <a:tr h="494453">
                <a:tc>
                  <a:txBody>
                    <a:bodyPr/>
                    <a:lstStyle/>
                    <a:p>
                      <a:pPr algn="ctr"/>
                      <a:r>
                        <a:rPr lang="en-US" sz="1900" b="1" dirty="0" smtClean="0">
                          <a:ln>
                            <a:solidFill>
                              <a:schemeClr val="tx1"/>
                            </a:solidFill>
                          </a:ln>
                          <a:solidFill>
                            <a:srgbClr val="000099"/>
                          </a:solidFill>
                        </a:rPr>
                        <a:t>30</a:t>
                      </a:r>
                      <a:endParaRPr lang="en-GB" sz="1900" b="1" dirty="0">
                        <a:ln>
                          <a:solidFill>
                            <a:schemeClr val="tx1"/>
                          </a:solidFill>
                        </a:ln>
                        <a:solidFill>
                          <a:srgbClr val="000099"/>
                        </a:solidFill>
                      </a:endParaRPr>
                    </a:p>
                  </a:txBody>
                  <a:tcPr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sz="1900" b="1" dirty="0" smtClean="0">
                          <a:ln>
                            <a:solidFill>
                              <a:schemeClr val="tx1"/>
                            </a:solidFill>
                          </a:ln>
                          <a:solidFill>
                            <a:srgbClr val="000099"/>
                          </a:solidFill>
                        </a:rPr>
                        <a:t>$20,600</a:t>
                      </a:r>
                      <a:endParaRPr lang="en-GB" sz="1900" b="1" dirty="0">
                        <a:ln>
                          <a:solidFill>
                            <a:schemeClr val="tx1"/>
                          </a:solidFill>
                        </a:ln>
                        <a:solidFill>
                          <a:srgbClr val="000099"/>
                        </a:solidFill>
                      </a:endParaRPr>
                    </a:p>
                  </a:txBody>
                  <a:tcPr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sz="1900" b="1" dirty="0" smtClean="0">
                          <a:ln>
                            <a:solidFill>
                              <a:schemeClr val="tx1"/>
                            </a:solidFill>
                          </a:ln>
                          <a:solidFill>
                            <a:srgbClr val="000099"/>
                          </a:solidFill>
                        </a:rPr>
                        <a:t>$15,500</a:t>
                      </a:r>
                    </a:p>
                  </a:txBody>
                  <a:tcPr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r>
            </a:tbl>
          </a:graphicData>
        </a:graphic>
      </p:graphicFrame>
      <p:sp>
        <p:nvSpPr>
          <p:cNvPr id="3" name="Title 2"/>
          <p:cNvSpPr>
            <a:spLocks noGrp="1"/>
          </p:cNvSpPr>
          <p:nvPr>
            <p:ph type="title"/>
          </p:nvPr>
        </p:nvSpPr>
        <p:spPr>
          <a:xfrm>
            <a:off x="311150" y="593725"/>
            <a:ext cx="8521700" cy="763588"/>
          </a:xfrm>
        </p:spPr>
        <p:txBody>
          <a:bodyPr/>
          <a:lstStyle/>
          <a:p>
            <a:pPr eaLnBrk="1" hangingPunct="1">
              <a:spcBef>
                <a:spcPct val="0"/>
              </a:spcBef>
              <a:buClr>
                <a:srgbClr val="FFFFFF"/>
              </a:buClr>
            </a:pPr>
            <a:r>
              <a:rPr lang="en-US" sz="2800" b="1" smtClean="0">
                <a:solidFill>
                  <a:srgbClr val="FF0000"/>
                </a:solidFill>
                <a:latin typeface="Arial" charset="0"/>
                <a:cs typeface="Arial" charset="0"/>
              </a:rPr>
              <a:t>CONNECT (Retention) Plan</a:t>
            </a:r>
            <a:endParaRPr lang="en-GB" sz="2800" b="1" smtClean="0">
              <a:solidFill>
                <a:srgbClr val="FF0000"/>
              </a:solidFill>
              <a:latin typeface="Arial" charset="0"/>
              <a:cs typeface="Arial" charset="0"/>
            </a:endParaRPr>
          </a:p>
        </p:txBody>
      </p:sp>
      <p:pic>
        <p:nvPicPr>
          <p:cNvPr id="67588" name="Picture 2"/>
          <p:cNvPicPr>
            <a:picLocks noChangeAspect="1" noChangeArrowheads="1"/>
          </p:cNvPicPr>
          <p:nvPr/>
        </p:nvPicPr>
        <p:blipFill>
          <a:blip r:embed="rId2"/>
          <a:srcRect/>
          <a:stretch>
            <a:fillRect/>
          </a:stretch>
        </p:blipFill>
        <p:spPr bwMode="auto">
          <a:xfrm>
            <a:off x="6553200" y="74613"/>
            <a:ext cx="2590800" cy="2058987"/>
          </a:xfrm>
          <a:prstGeom prst="rect">
            <a:avLst/>
          </a:prstGeom>
          <a:noFill/>
          <a:ln w="9525">
            <a:noFill/>
            <a:miter lim="800000"/>
            <a:headEnd/>
            <a:tailEnd/>
          </a:ln>
        </p:spPr>
      </p:pic>
      <p:sp>
        <p:nvSpPr>
          <p:cNvPr id="67589" name="TextBox 3"/>
          <p:cNvSpPr txBox="1">
            <a:spLocks noChangeArrowheads="1"/>
          </p:cNvSpPr>
          <p:nvPr/>
        </p:nvSpPr>
        <p:spPr bwMode="auto">
          <a:xfrm>
            <a:off x="7391400" y="838200"/>
            <a:ext cx="1219200" cy="369888"/>
          </a:xfrm>
          <a:prstGeom prst="rect">
            <a:avLst/>
          </a:prstGeom>
          <a:noFill/>
          <a:ln w="9525">
            <a:noFill/>
            <a:miter lim="800000"/>
            <a:headEnd/>
            <a:tailEnd/>
          </a:ln>
        </p:spPr>
        <p:txBody>
          <a:bodyPr>
            <a:spAutoFit/>
          </a:bodyPr>
          <a:lstStyle/>
          <a:p>
            <a:r>
              <a:rPr lang="en-US" b="1"/>
              <a:t>Retain</a:t>
            </a:r>
            <a:endParaRPr lang="en-GB" b="1"/>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2"/>
          <a:srcRect/>
          <a:stretch>
            <a:fillRect/>
          </a:stretch>
        </p:blipFill>
        <p:spPr bwMode="auto">
          <a:xfrm>
            <a:off x="685800" y="1524000"/>
            <a:ext cx="7600950" cy="5006975"/>
          </a:xfrm>
          <a:prstGeom prst="rect">
            <a:avLst/>
          </a:prstGeom>
          <a:noFill/>
          <a:ln w="9525">
            <a:noFill/>
            <a:miter lim="800000"/>
            <a:headEnd/>
            <a:tailEnd/>
          </a:ln>
        </p:spPr>
      </p:pic>
      <p:pic>
        <p:nvPicPr>
          <p:cNvPr id="68611" name="Picture 2"/>
          <p:cNvPicPr>
            <a:picLocks noChangeAspect="1" noChangeArrowheads="1"/>
          </p:cNvPicPr>
          <p:nvPr/>
        </p:nvPicPr>
        <p:blipFill>
          <a:blip r:embed="rId3"/>
          <a:srcRect/>
          <a:stretch>
            <a:fillRect/>
          </a:stretch>
        </p:blipFill>
        <p:spPr bwMode="auto">
          <a:xfrm>
            <a:off x="7626350" y="5651500"/>
            <a:ext cx="1517650" cy="1206500"/>
          </a:xfrm>
          <a:prstGeom prst="rect">
            <a:avLst/>
          </a:prstGeom>
          <a:noFill/>
          <a:ln w="9525">
            <a:noFill/>
            <a:miter lim="800000"/>
            <a:headEnd/>
            <a:tailEnd/>
          </a:ln>
        </p:spPr>
      </p:pic>
      <p:pic>
        <p:nvPicPr>
          <p:cNvPr id="68612" name="Picture 3"/>
          <p:cNvPicPr>
            <a:picLocks noChangeAspect="1" noChangeArrowheads="1"/>
          </p:cNvPicPr>
          <p:nvPr/>
        </p:nvPicPr>
        <p:blipFill>
          <a:blip r:embed="rId4"/>
          <a:srcRect/>
          <a:stretch>
            <a:fillRect/>
          </a:stretch>
        </p:blipFill>
        <p:spPr bwMode="auto">
          <a:xfrm>
            <a:off x="7391400" y="3657600"/>
            <a:ext cx="1547813" cy="1219200"/>
          </a:xfrm>
          <a:prstGeom prst="rect">
            <a:avLst/>
          </a:prstGeom>
          <a:noFill/>
          <a:ln w="9525">
            <a:noFill/>
            <a:miter lim="800000"/>
            <a:headEnd/>
            <a:tailEnd/>
          </a:ln>
        </p:spPr>
      </p:pic>
      <p:sp>
        <p:nvSpPr>
          <p:cNvPr id="68613" name="TextBox 3"/>
          <p:cNvSpPr txBox="1">
            <a:spLocks noChangeArrowheads="1"/>
          </p:cNvSpPr>
          <p:nvPr/>
        </p:nvSpPr>
        <p:spPr bwMode="auto">
          <a:xfrm>
            <a:off x="8032750" y="6096000"/>
            <a:ext cx="654050" cy="276225"/>
          </a:xfrm>
          <a:prstGeom prst="rect">
            <a:avLst/>
          </a:prstGeom>
          <a:noFill/>
          <a:ln w="9525">
            <a:noFill/>
            <a:miter lim="800000"/>
            <a:headEnd/>
            <a:tailEnd/>
          </a:ln>
        </p:spPr>
        <p:txBody>
          <a:bodyPr>
            <a:spAutoFit/>
          </a:bodyPr>
          <a:lstStyle/>
          <a:p>
            <a:r>
              <a:rPr lang="en-US" sz="1200" b="1"/>
              <a:t>Retain</a:t>
            </a:r>
            <a:endParaRPr lang="en-GB" sz="1200" b="1"/>
          </a:p>
        </p:txBody>
      </p:sp>
      <p:sp>
        <p:nvSpPr>
          <p:cNvPr id="68614" name="TextBox 4"/>
          <p:cNvSpPr txBox="1">
            <a:spLocks noChangeArrowheads="1"/>
          </p:cNvSpPr>
          <p:nvPr/>
        </p:nvSpPr>
        <p:spPr bwMode="auto">
          <a:xfrm>
            <a:off x="7772400" y="4114800"/>
            <a:ext cx="838200" cy="276225"/>
          </a:xfrm>
          <a:prstGeom prst="rect">
            <a:avLst/>
          </a:prstGeom>
          <a:noFill/>
          <a:ln w="9525">
            <a:noFill/>
            <a:miter lim="800000"/>
            <a:headEnd/>
            <a:tailEnd/>
          </a:ln>
        </p:spPr>
        <p:txBody>
          <a:bodyPr>
            <a:spAutoFit/>
          </a:bodyPr>
          <a:lstStyle/>
          <a:p>
            <a:r>
              <a:rPr lang="en-US" sz="1200" b="1"/>
              <a:t>Develop</a:t>
            </a:r>
            <a:endParaRPr lang="en-GB" sz="1200" b="1"/>
          </a:p>
        </p:txBody>
      </p:sp>
      <p:sp>
        <p:nvSpPr>
          <p:cNvPr id="68615" name="TextBox 5"/>
          <p:cNvSpPr txBox="1">
            <a:spLocks noChangeArrowheads="1"/>
          </p:cNvSpPr>
          <p:nvPr/>
        </p:nvSpPr>
        <p:spPr bwMode="auto">
          <a:xfrm>
            <a:off x="381000" y="304800"/>
            <a:ext cx="8558213" cy="923925"/>
          </a:xfrm>
          <a:prstGeom prst="rect">
            <a:avLst/>
          </a:prstGeom>
          <a:noFill/>
          <a:ln w="9525">
            <a:noFill/>
            <a:miter lim="800000"/>
            <a:headEnd/>
            <a:tailEnd/>
          </a:ln>
        </p:spPr>
        <p:txBody>
          <a:bodyPr>
            <a:spAutoFit/>
          </a:bodyPr>
          <a:lstStyle/>
          <a:p>
            <a:r>
              <a:rPr lang="en-US" sz="5400" b="1">
                <a:solidFill>
                  <a:srgbClr val="FF0000"/>
                </a:solidFill>
              </a:rPr>
              <a:t>TEACH Framework (2011)</a:t>
            </a:r>
            <a:endParaRPr lang="en-GB" sz="5400" b="1">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2"/>
          <a:srcRect/>
          <a:stretch>
            <a:fillRect/>
          </a:stretch>
        </p:blipFill>
        <p:spPr bwMode="auto">
          <a:xfrm>
            <a:off x="3352800" y="3733800"/>
            <a:ext cx="5791200" cy="3124200"/>
          </a:xfrm>
          <a:prstGeom prst="rect">
            <a:avLst/>
          </a:prstGeom>
          <a:noFill/>
          <a:ln w="9525">
            <a:noFill/>
            <a:miter lim="800000"/>
            <a:headEnd/>
            <a:tailEnd/>
          </a:ln>
        </p:spPr>
      </p:pic>
      <p:pic>
        <p:nvPicPr>
          <p:cNvPr id="3074" name="Picture 2"/>
          <p:cNvPicPr>
            <a:picLocks noChangeAspect="1" noChangeArrowheads="1"/>
          </p:cNvPicPr>
          <p:nvPr/>
        </p:nvPicPr>
        <p:blipFill>
          <a:blip r:embed="rId3"/>
          <a:srcRect/>
          <a:stretch>
            <a:fillRect/>
          </a:stretch>
        </p:blipFill>
        <p:spPr bwMode="auto">
          <a:xfrm>
            <a:off x="3352800" y="0"/>
            <a:ext cx="5791200" cy="3289300"/>
          </a:xfrm>
          <a:prstGeom prst="rect">
            <a:avLst/>
          </a:prstGeom>
          <a:noFill/>
          <a:ln w="9525">
            <a:noFill/>
            <a:miter lim="800000"/>
            <a:headEnd/>
            <a:tailEnd/>
          </a:ln>
        </p:spPr>
      </p:pic>
      <p:pic>
        <p:nvPicPr>
          <p:cNvPr id="26628" name="Picture 3"/>
          <p:cNvPicPr>
            <a:picLocks noChangeAspect="1" noChangeArrowheads="1"/>
          </p:cNvPicPr>
          <p:nvPr/>
        </p:nvPicPr>
        <p:blipFill>
          <a:blip r:embed="rId4"/>
          <a:srcRect/>
          <a:stretch>
            <a:fillRect/>
          </a:stretch>
        </p:blipFill>
        <p:spPr bwMode="auto">
          <a:xfrm>
            <a:off x="0" y="1828800"/>
            <a:ext cx="4194175" cy="3048000"/>
          </a:xfrm>
          <a:prstGeom prst="rect">
            <a:avLst/>
          </a:prstGeom>
          <a:noFill/>
          <a:ln w="9525">
            <a:noFill/>
            <a:miter lim="800000"/>
            <a:headEnd/>
            <a:tailEnd/>
          </a:ln>
        </p:spPr>
      </p:pic>
      <p:sp>
        <p:nvSpPr>
          <p:cNvPr id="8" name="Bent Arrow 7"/>
          <p:cNvSpPr/>
          <p:nvPr/>
        </p:nvSpPr>
        <p:spPr>
          <a:xfrm>
            <a:off x="1752600" y="304800"/>
            <a:ext cx="1295400" cy="15240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chemeClr val="tx1"/>
              </a:solidFill>
            </a:endParaRPr>
          </a:p>
        </p:txBody>
      </p:sp>
      <p:sp>
        <p:nvSpPr>
          <p:cNvPr id="9" name="Bent Arrow 8"/>
          <p:cNvSpPr/>
          <p:nvPr/>
        </p:nvSpPr>
        <p:spPr>
          <a:xfrm rot="10800000" flipH="1">
            <a:off x="1828800" y="5105400"/>
            <a:ext cx="1371600" cy="1371600"/>
          </a:xfrm>
          <a:prstGeom prst="bentArrow">
            <a:avLst>
              <a:gd name="adj1" fmla="val 25000"/>
              <a:gd name="adj2" fmla="val 27554"/>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chemeClr val="tx1"/>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2"/>
          <a:srcRect/>
          <a:stretch>
            <a:fillRect/>
          </a:stretch>
        </p:blipFill>
        <p:spPr bwMode="auto">
          <a:xfrm>
            <a:off x="176213" y="168275"/>
            <a:ext cx="8739187" cy="6461125"/>
          </a:xfrm>
          <a:prstGeom prst="rect">
            <a:avLst/>
          </a:prstGeom>
          <a:noFill/>
          <a:ln w="9525">
            <a:noFill/>
            <a:miter lim="800000"/>
            <a:headEnd/>
            <a:tailEnd/>
          </a:ln>
        </p:spPr>
      </p:pic>
      <p:sp>
        <p:nvSpPr>
          <p:cNvPr id="69635" name="Rectangle 5"/>
          <p:cNvSpPr>
            <a:spLocks noChangeArrowheads="1"/>
          </p:cNvSpPr>
          <p:nvPr/>
        </p:nvSpPr>
        <p:spPr bwMode="auto">
          <a:xfrm>
            <a:off x="3352800" y="2819400"/>
            <a:ext cx="2362200" cy="1016000"/>
          </a:xfrm>
          <a:prstGeom prst="rect">
            <a:avLst/>
          </a:prstGeom>
          <a:noFill/>
          <a:ln w="9525">
            <a:noFill/>
            <a:miter lim="800000"/>
            <a:headEnd/>
            <a:tailEnd/>
          </a:ln>
        </p:spPr>
        <p:txBody>
          <a:bodyPr>
            <a:spAutoFit/>
          </a:bodyPr>
          <a:lstStyle/>
          <a:p>
            <a:r>
              <a:rPr lang="en-US" sz="2000" b="1">
                <a:solidFill>
                  <a:srgbClr val="002060"/>
                </a:solidFill>
              </a:rPr>
              <a:t>Culture of self-led professional development</a:t>
            </a:r>
          </a:p>
        </p:txBody>
      </p:sp>
      <p:sp>
        <p:nvSpPr>
          <p:cNvPr id="69636" name="TextBox 6"/>
          <p:cNvSpPr txBox="1">
            <a:spLocks noChangeArrowheads="1"/>
          </p:cNvSpPr>
          <p:nvPr/>
        </p:nvSpPr>
        <p:spPr bwMode="auto">
          <a:xfrm>
            <a:off x="609600" y="914400"/>
            <a:ext cx="3352800" cy="1016000"/>
          </a:xfrm>
          <a:prstGeom prst="rect">
            <a:avLst/>
          </a:prstGeom>
          <a:noFill/>
          <a:ln w="9525">
            <a:noFill/>
            <a:miter lim="800000"/>
            <a:headEnd/>
            <a:tailEnd/>
          </a:ln>
        </p:spPr>
        <p:txBody>
          <a:bodyPr>
            <a:spAutoFit/>
          </a:bodyPr>
          <a:lstStyle/>
          <a:p>
            <a:r>
              <a:rPr lang="en-US" sz="2000" b="1">
                <a:solidFill>
                  <a:srgbClr val="002060"/>
                </a:solidFill>
              </a:rPr>
              <a:t>Improving communication with teachers</a:t>
            </a:r>
            <a:endParaRPr lang="en-GB" sz="2000" b="1">
              <a:solidFill>
                <a:srgbClr val="002060"/>
              </a:solidFill>
            </a:endParaRPr>
          </a:p>
        </p:txBody>
      </p:sp>
      <p:sp>
        <p:nvSpPr>
          <p:cNvPr id="69637" name="TextBox 7"/>
          <p:cNvSpPr txBox="1">
            <a:spLocks noChangeArrowheads="1"/>
          </p:cNvSpPr>
          <p:nvPr/>
        </p:nvSpPr>
        <p:spPr bwMode="auto">
          <a:xfrm>
            <a:off x="5410200" y="838200"/>
            <a:ext cx="3200400" cy="1323975"/>
          </a:xfrm>
          <a:prstGeom prst="rect">
            <a:avLst/>
          </a:prstGeom>
          <a:noFill/>
          <a:ln w="9525">
            <a:noFill/>
            <a:miter lim="800000"/>
            <a:headEnd/>
            <a:tailEnd/>
          </a:ln>
        </p:spPr>
        <p:txBody>
          <a:bodyPr>
            <a:spAutoFit/>
          </a:bodyPr>
          <a:lstStyle/>
          <a:p>
            <a:r>
              <a:rPr lang="en-US" sz="2000" b="1">
                <a:solidFill>
                  <a:srgbClr val="002060"/>
                </a:solidFill>
              </a:rPr>
              <a:t>More opportunities for academic advancement to meet the aspirations of teachers</a:t>
            </a:r>
            <a:endParaRPr lang="en-GB" sz="2000" b="1">
              <a:solidFill>
                <a:srgbClr val="002060"/>
              </a:solidFill>
            </a:endParaRPr>
          </a:p>
        </p:txBody>
      </p:sp>
      <p:sp>
        <p:nvSpPr>
          <p:cNvPr id="69638" name="TextBox 8"/>
          <p:cNvSpPr txBox="1">
            <a:spLocks noChangeArrowheads="1"/>
          </p:cNvSpPr>
          <p:nvPr/>
        </p:nvSpPr>
        <p:spPr bwMode="auto">
          <a:xfrm>
            <a:off x="762000" y="4800600"/>
            <a:ext cx="3581400" cy="1016000"/>
          </a:xfrm>
          <a:prstGeom prst="rect">
            <a:avLst/>
          </a:prstGeom>
          <a:noFill/>
          <a:ln w="9525">
            <a:noFill/>
            <a:miter lim="800000"/>
            <a:headEnd/>
            <a:tailEnd/>
          </a:ln>
        </p:spPr>
        <p:txBody>
          <a:bodyPr>
            <a:spAutoFit/>
          </a:bodyPr>
          <a:lstStyle/>
          <a:p>
            <a:r>
              <a:rPr lang="en-US" sz="2000" b="1">
                <a:solidFill>
                  <a:srgbClr val="002060"/>
                </a:solidFill>
              </a:rPr>
              <a:t>Faster career advancement by providing more leadership positions</a:t>
            </a:r>
            <a:endParaRPr lang="en-GB" sz="2000" b="1">
              <a:solidFill>
                <a:srgbClr val="002060"/>
              </a:solidFill>
            </a:endParaRPr>
          </a:p>
        </p:txBody>
      </p:sp>
      <p:sp>
        <p:nvSpPr>
          <p:cNvPr id="69639" name="TextBox 9"/>
          <p:cNvSpPr txBox="1">
            <a:spLocks noChangeArrowheads="1"/>
          </p:cNvSpPr>
          <p:nvPr/>
        </p:nvSpPr>
        <p:spPr bwMode="auto">
          <a:xfrm>
            <a:off x="5562600" y="4800600"/>
            <a:ext cx="2895600" cy="1016000"/>
          </a:xfrm>
          <a:prstGeom prst="rect">
            <a:avLst/>
          </a:prstGeom>
          <a:noFill/>
          <a:ln w="9525">
            <a:noFill/>
            <a:miter lim="800000"/>
            <a:headEnd/>
            <a:tailEnd/>
          </a:ln>
        </p:spPr>
        <p:txBody>
          <a:bodyPr>
            <a:spAutoFit/>
          </a:bodyPr>
          <a:lstStyle/>
          <a:p>
            <a:r>
              <a:rPr lang="en-US" sz="2000" b="1">
                <a:solidFill>
                  <a:srgbClr val="002060"/>
                </a:solidFill>
              </a:rPr>
              <a:t>Better work-life balance to retain good teachers </a:t>
            </a:r>
            <a:endParaRPr lang="en-GB" sz="2000" b="1">
              <a:solidFill>
                <a:srgbClr val="002060"/>
              </a:solidFill>
            </a:endParaRPr>
          </a:p>
        </p:txBody>
      </p:sp>
      <p:pic>
        <p:nvPicPr>
          <p:cNvPr id="69640" name="Picture 2"/>
          <p:cNvPicPr>
            <a:picLocks noChangeAspect="1" noChangeArrowheads="1"/>
          </p:cNvPicPr>
          <p:nvPr/>
        </p:nvPicPr>
        <p:blipFill>
          <a:blip r:embed="rId3"/>
          <a:srcRect/>
          <a:stretch>
            <a:fillRect/>
          </a:stretch>
        </p:blipFill>
        <p:spPr bwMode="auto">
          <a:xfrm>
            <a:off x="7696200" y="5791200"/>
            <a:ext cx="1277938" cy="1016000"/>
          </a:xfrm>
          <a:prstGeom prst="rect">
            <a:avLst/>
          </a:prstGeom>
          <a:noFill/>
          <a:ln w="9525">
            <a:noFill/>
            <a:miter lim="800000"/>
            <a:headEnd/>
            <a:tailEnd/>
          </a:ln>
        </p:spPr>
      </p:pic>
      <p:sp>
        <p:nvSpPr>
          <p:cNvPr id="69641" name="TextBox 1"/>
          <p:cNvSpPr txBox="1">
            <a:spLocks noChangeArrowheads="1"/>
          </p:cNvSpPr>
          <p:nvPr/>
        </p:nvSpPr>
        <p:spPr bwMode="auto">
          <a:xfrm>
            <a:off x="8001000" y="6172200"/>
            <a:ext cx="685800" cy="276225"/>
          </a:xfrm>
          <a:prstGeom prst="rect">
            <a:avLst/>
          </a:prstGeom>
          <a:noFill/>
          <a:ln w="9525">
            <a:noFill/>
            <a:miter lim="800000"/>
            <a:headEnd/>
            <a:tailEnd/>
          </a:ln>
        </p:spPr>
        <p:txBody>
          <a:bodyPr>
            <a:spAutoFit/>
          </a:bodyPr>
          <a:lstStyle/>
          <a:p>
            <a:r>
              <a:rPr lang="en-US" sz="1200" b="1"/>
              <a:t>Retain</a:t>
            </a:r>
            <a:endParaRPr lang="en-GB" sz="1200" b="1"/>
          </a:p>
        </p:txBody>
      </p:sp>
      <p:pic>
        <p:nvPicPr>
          <p:cNvPr id="69642" name="Picture 3"/>
          <p:cNvPicPr>
            <a:picLocks noChangeAspect="1" noChangeArrowheads="1"/>
          </p:cNvPicPr>
          <p:nvPr/>
        </p:nvPicPr>
        <p:blipFill>
          <a:blip r:embed="rId4"/>
          <a:srcRect/>
          <a:stretch>
            <a:fillRect/>
          </a:stretch>
        </p:blipFill>
        <p:spPr bwMode="auto">
          <a:xfrm>
            <a:off x="7445375" y="3313113"/>
            <a:ext cx="1543050" cy="1219200"/>
          </a:xfrm>
          <a:prstGeom prst="rect">
            <a:avLst/>
          </a:prstGeom>
          <a:noFill/>
          <a:ln w="9525">
            <a:noFill/>
            <a:miter lim="800000"/>
            <a:headEnd/>
            <a:tailEnd/>
          </a:ln>
        </p:spPr>
      </p:pic>
      <p:sp>
        <p:nvSpPr>
          <p:cNvPr id="69643" name="TextBox 2"/>
          <p:cNvSpPr txBox="1">
            <a:spLocks noChangeArrowheads="1"/>
          </p:cNvSpPr>
          <p:nvPr/>
        </p:nvSpPr>
        <p:spPr bwMode="auto">
          <a:xfrm>
            <a:off x="7848600" y="3733800"/>
            <a:ext cx="838200" cy="276225"/>
          </a:xfrm>
          <a:prstGeom prst="rect">
            <a:avLst/>
          </a:prstGeom>
          <a:noFill/>
          <a:ln w="9525">
            <a:noFill/>
            <a:miter lim="800000"/>
            <a:headEnd/>
            <a:tailEnd/>
          </a:ln>
        </p:spPr>
        <p:txBody>
          <a:bodyPr>
            <a:spAutoFit/>
          </a:bodyPr>
          <a:lstStyle/>
          <a:p>
            <a:r>
              <a:rPr lang="en-US" sz="1200" b="1"/>
              <a:t>Develop</a:t>
            </a:r>
            <a:endParaRPr lang="en-GB" sz="1200" b="1"/>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2"/>
          <a:srcRect/>
          <a:stretch>
            <a:fillRect/>
          </a:stretch>
        </p:blipFill>
        <p:spPr bwMode="auto">
          <a:xfrm>
            <a:off x="2570163" y="2103438"/>
            <a:ext cx="5964237" cy="2693987"/>
          </a:xfrm>
          <a:prstGeom prst="rect">
            <a:avLst/>
          </a:prstGeom>
          <a:noFill/>
          <a:ln w="9525">
            <a:noFill/>
            <a:miter lim="800000"/>
            <a:headEnd/>
            <a:tailEnd/>
          </a:ln>
        </p:spPr>
      </p:pic>
      <p:sp>
        <p:nvSpPr>
          <p:cNvPr id="71683" name="TextBox 2"/>
          <p:cNvSpPr txBox="1">
            <a:spLocks noChangeArrowheads="1"/>
          </p:cNvSpPr>
          <p:nvPr/>
        </p:nvSpPr>
        <p:spPr bwMode="auto">
          <a:xfrm>
            <a:off x="3352800" y="3200400"/>
            <a:ext cx="1981200" cy="400050"/>
          </a:xfrm>
          <a:prstGeom prst="rect">
            <a:avLst/>
          </a:prstGeom>
          <a:noFill/>
          <a:ln w="9525">
            <a:noFill/>
            <a:miter lim="800000"/>
            <a:headEnd/>
            <a:tailEnd/>
          </a:ln>
        </p:spPr>
        <p:txBody>
          <a:bodyPr>
            <a:spAutoFit/>
          </a:bodyPr>
          <a:lstStyle/>
          <a:p>
            <a:r>
              <a:rPr lang="en-US" sz="2000" b="1"/>
              <a:t>RECRUIT</a:t>
            </a:r>
            <a:endParaRPr lang="en-GB" sz="2000" b="1"/>
          </a:p>
        </p:txBody>
      </p:sp>
      <p:sp>
        <p:nvSpPr>
          <p:cNvPr id="71684" name="TextBox 3"/>
          <p:cNvSpPr txBox="1">
            <a:spLocks noChangeArrowheads="1"/>
          </p:cNvSpPr>
          <p:nvPr/>
        </p:nvSpPr>
        <p:spPr bwMode="auto">
          <a:xfrm rot="5400000">
            <a:off x="4791075" y="3419475"/>
            <a:ext cx="1600200" cy="400050"/>
          </a:xfrm>
          <a:prstGeom prst="rect">
            <a:avLst/>
          </a:prstGeom>
          <a:noFill/>
          <a:ln w="9525">
            <a:noFill/>
            <a:miter lim="800000"/>
            <a:headEnd/>
            <a:tailEnd/>
          </a:ln>
        </p:spPr>
        <p:txBody>
          <a:bodyPr>
            <a:spAutoFit/>
          </a:bodyPr>
          <a:lstStyle/>
          <a:p>
            <a:r>
              <a:rPr lang="en-US" sz="2000" b="1"/>
              <a:t>DEVELOP</a:t>
            </a:r>
            <a:endParaRPr lang="en-GB" sz="2000" b="1"/>
          </a:p>
        </p:txBody>
      </p:sp>
      <p:sp>
        <p:nvSpPr>
          <p:cNvPr id="71685" name="TextBox 4"/>
          <p:cNvSpPr txBox="1">
            <a:spLocks noChangeArrowheads="1"/>
          </p:cNvSpPr>
          <p:nvPr/>
        </p:nvSpPr>
        <p:spPr bwMode="auto">
          <a:xfrm>
            <a:off x="6705600" y="3200400"/>
            <a:ext cx="1219200" cy="400050"/>
          </a:xfrm>
          <a:prstGeom prst="rect">
            <a:avLst/>
          </a:prstGeom>
          <a:noFill/>
          <a:ln w="9525">
            <a:noFill/>
            <a:miter lim="800000"/>
            <a:headEnd/>
            <a:tailEnd/>
          </a:ln>
        </p:spPr>
        <p:txBody>
          <a:bodyPr>
            <a:spAutoFit/>
          </a:bodyPr>
          <a:lstStyle/>
          <a:p>
            <a:r>
              <a:rPr lang="en-US" sz="2000" b="1"/>
              <a:t>RETAIN</a:t>
            </a:r>
            <a:endParaRPr lang="en-GB" sz="2000" b="1"/>
          </a:p>
        </p:txBody>
      </p:sp>
      <p:sp>
        <p:nvSpPr>
          <p:cNvPr id="16" name="Curved Up Arrow 15"/>
          <p:cNvSpPr/>
          <p:nvPr/>
        </p:nvSpPr>
        <p:spPr>
          <a:xfrm rot="10622639">
            <a:off x="3319463" y="582613"/>
            <a:ext cx="4486275" cy="1792287"/>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chemeClr val="tx1"/>
              </a:solidFill>
            </a:endParaRPr>
          </a:p>
        </p:txBody>
      </p:sp>
      <p:sp>
        <p:nvSpPr>
          <p:cNvPr id="17" name="Curved Up Arrow 16"/>
          <p:cNvSpPr/>
          <p:nvPr/>
        </p:nvSpPr>
        <p:spPr>
          <a:xfrm rot="610090">
            <a:off x="3117850" y="4530725"/>
            <a:ext cx="2216150" cy="106680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chemeClr val="tx1"/>
              </a:solidFill>
            </a:endParaRPr>
          </a:p>
        </p:txBody>
      </p:sp>
      <p:sp>
        <p:nvSpPr>
          <p:cNvPr id="19" name="Curved Up Arrow 18"/>
          <p:cNvSpPr/>
          <p:nvPr/>
        </p:nvSpPr>
        <p:spPr>
          <a:xfrm rot="21068632">
            <a:off x="5584825" y="4614863"/>
            <a:ext cx="2495550" cy="114300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chemeClr val="tx1"/>
              </a:solidFill>
            </a:endParaRPr>
          </a:p>
        </p:txBody>
      </p:sp>
      <p:sp>
        <p:nvSpPr>
          <p:cNvPr id="20" name="Curved Up Arrow 19"/>
          <p:cNvSpPr/>
          <p:nvPr/>
        </p:nvSpPr>
        <p:spPr>
          <a:xfrm rot="11232243">
            <a:off x="5005388" y="1281113"/>
            <a:ext cx="2336800" cy="938212"/>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chemeClr val="tx1"/>
              </a:solidFill>
            </a:endParaRPr>
          </a:p>
        </p:txBody>
      </p:sp>
      <p:sp>
        <p:nvSpPr>
          <p:cNvPr id="22" name="TextBox 21"/>
          <p:cNvSpPr txBox="1"/>
          <p:nvPr/>
        </p:nvSpPr>
        <p:spPr>
          <a:xfrm>
            <a:off x="76200" y="152400"/>
            <a:ext cx="2438400" cy="3416300"/>
          </a:xfrm>
          <a:prstGeom prst="rect">
            <a:avLst/>
          </a:prstGeom>
          <a:solidFill>
            <a:schemeClr val="accent1">
              <a:lumMod val="40000"/>
              <a:lumOff val="60000"/>
            </a:schemeClr>
          </a:solidFill>
          <a:ln w="38100">
            <a:solidFill>
              <a:schemeClr val="accent1">
                <a:lumMod val="50000"/>
              </a:schemeClr>
            </a:solidFill>
          </a:ln>
        </p:spPr>
        <p:txBody>
          <a:bodyPr>
            <a:spAutoFit/>
          </a:bodyPr>
          <a:lstStyle/>
          <a:p>
            <a:pPr fontAlgn="auto">
              <a:spcBef>
                <a:spcPts val="0"/>
              </a:spcBef>
              <a:spcAft>
                <a:spcPts val="0"/>
              </a:spcAft>
              <a:defRPr/>
            </a:pPr>
            <a:r>
              <a:rPr lang="en-US" sz="2400" b="1" dirty="0">
                <a:solidFill>
                  <a:srgbClr val="0070C0"/>
                </a:solidFill>
                <a:latin typeface="+mn-lt"/>
                <a:cs typeface="+mn-cs"/>
              </a:rPr>
              <a:t>The policies are consistent and complementary</a:t>
            </a:r>
          </a:p>
          <a:p>
            <a:pPr fontAlgn="auto">
              <a:spcBef>
                <a:spcPts val="0"/>
              </a:spcBef>
              <a:spcAft>
                <a:spcPts val="0"/>
              </a:spcAft>
              <a:defRPr/>
            </a:pPr>
            <a:endParaRPr lang="en-US" sz="2400" b="1" dirty="0">
              <a:solidFill>
                <a:srgbClr val="0070C0"/>
              </a:solidFill>
              <a:latin typeface="+mn-lt"/>
              <a:cs typeface="+mn-cs"/>
            </a:endParaRPr>
          </a:p>
          <a:p>
            <a:pPr fontAlgn="auto">
              <a:spcBef>
                <a:spcPts val="0"/>
              </a:spcBef>
              <a:spcAft>
                <a:spcPts val="0"/>
              </a:spcAft>
              <a:defRPr/>
            </a:pPr>
            <a:endParaRPr lang="en-US" sz="2400" b="1" dirty="0">
              <a:solidFill>
                <a:srgbClr val="0070C0"/>
              </a:solidFill>
              <a:latin typeface="+mn-lt"/>
              <a:cs typeface="+mn-cs"/>
            </a:endParaRPr>
          </a:p>
          <a:p>
            <a:pPr fontAlgn="auto">
              <a:spcBef>
                <a:spcPts val="0"/>
              </a:spcBef>
              <a:spcAft>
                <a:spcPts val="0"/>
              </a:spcAft>
              <a:defRPr/>
            </a:pPr>
            <a:r>
              <a:rPr lang="en-US" sz="2400" b="1" dirty="0">
                <a:solidFill>
                  <a:srgbClr val="0070C0"/>
                </a:solidFill>
                <a:latin typeface="+mn-lt"/>
                <a:cs typeface="+mn-cs"/>
              </a:rPr>
              <a:t>It is NOT a linear process but loops</a:t>
            </a:r>
            <a:endParaRPr lang="en-GB" sz="2400" b="1" dirty="0">
              <a:solidFill>
                <a:srgbClr val="0070C0"/>
              </a:solidFill>
              <a:latin typeface="+mn-lt"/>
              <a:cs typeface="+mn-cs"/>
            </a:endParaRPr>
          </a:p>
        </p:txBody>
      </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70658" name="Title 1"/>
          <p:cNvSpPr txBox="1">
            <a:spLocks noGrp="1"/>
          </p:cNvSpPr>
          <p:nvPr>
            <p:ph type="title"/>
          </p:nvPr>
        </p:nvSpPr>
        <p:spPr>
          <a:xfrm>
            <a:off x="490538" y="600075"/>
            <a:ext cx="8196262" cy="5454650"/>
          </a:xfrm>
        </p:spPr>
        <p:txBody>
          <a:bodyPr/>
          <a:lstStyle/>
          <a:p>
            <a:pPr eaLnBrk="1" hangingPunct="1">
              <a:spcBef>
                <a:spcPct val="0"/>
              </a:spcBef>
              <a:buClr>
                <a:srgbClr val="FFFFFF"/>
              </a:buClr>
              <a:buSzTx/>
            </a:pPr>
            <a:r>
              <a:rPr lang="en-US" smtClean="0">
                <a:solidFill>
                  <a:srgbClr val="FFFFFF"/>
                </a:solidFill>
                <a:latin typeface="Segoe Print" pitchFamily="2" charset="0"/>
                <a:cs typeface="Arial" charset="0"/>
              </a:rPr>
              <a:t>Secret #7</a:t>
            </a:r>
            <a:br>
              <a:rPr lang="en-US" smtClean="0">
                <a:solidFill>
                  <a:srgbClr val="FFFFFF"/>
                </a:solidFill>
                <a:latin typeface="Segoe Print" pitchFamily="2" charset="0"/>
                <a:cs typeface="Arial" charset="0"/>
              </a:rPr>
            </a:br>
            <a:r>
              <a:rPr lang="en-US" smtClean="0">
                <a:solidFill>
                  <a:srgbClr val="FFFFFF"/>
                </a:solidFill>
                <a:latin typeface="Segoe Print" pitchFamily="2" charset="0"/>
                <a:cs typeface="Arial" charset="0"/>
              </a:rPr>
              <a:t/>
            </a:r>
            <a:br>
              <a:rPr lang="en-US" smtClean="0">
                <a:solidFill>
                  <a:srgbClr val="FFFFFF"/>
                </a:solidFill>
                <a:latin typeface="Segoe Print" pitchFamily="2" charset="0"/>
                <a:cs typeface="Arial" charset="0"/>
              </a:rPr>
            </a:br>
            <a:r>
              <a:rPr lang="en-US" sz="3600" smtClean="0">
                <a:solidFill>
                  <a:srgbClr val="FFFFFF"/>
                </a:solidFill>
                <a:latin typeface="Segoe Print" pitchFamily="2" charset="0"/>
                <a:cs typeface="Arial" charset="0"/>
              </a:rPr>
              <a:t>Systemic coherence based on best HR practices –</a:t>
            </a:r>
            <a:br>
              <a:rPr lang="en-US" sz="3600" smtClean="0">
                <a:solidFill>
                  <a:srgbClr val="FFFFFF"/>
                </a:solidFill>
                <a:latin typeface="Segoe Print" pitchFamily="2" charset="0"/>
                <a:cs typeface="Arial" charset="0"/>
              </a:rPr>
            </a:br>
            <a:r>
              <a:rPr lang="en-US" sz="3600" smtClean="0">
                <a:solidFill>
                  <a:srgbClr val="FFFFFF"/>
                </a:solidFill>
                <a:latin typeface="Segoe Print" pitchFamily="2" charset="0"/>
                <a:cs typeface="Arial" charset="0"/>
              </a:rPr>
              <a:t/>
            </a:r>
            <a:br>
              <a:rPr lang="en-US" sz="3600" smtClean="0">
                <a:solidFill>
                  <a:srgbClr val="FFFFFF"/>
                </a:solidFill>
                <a:latin typeface="Segoe Print" pitchFamily="2" charset="0"/>
                <a:cs typeface="Arial" charset="0"/>
              </a:rPr>
            </a:br>
            <a:r>
              <a:rPr lang="en-US" sz="2800" i="1" smtClean="0">
                <a:solidFill>
                  <a:srgbClr val="FFFF00"/>
                </a:solidFill>
                <a:latin typeface="Segoe Print" pitchFamily="2" charset="0"/>
                <a:cs typeface="Arial" charset="0"/>
              </a:rPr>
              <a:t>recruit the best; </a:t>
            </a:r>
            <a:br>
              <a:rPr lang="en-US" sz="2800" i="1" smtClean="0">
                <a:solidFill>
                  <a:srgbClr val="FFFF00"/>
                </a:solidFill>
                <a:latin typeface="Segoe Print" pitchFamily="2" charset="0"/>
                <a:cs typeface="Arial" charset="0"/>
              </a:rPr>
            </a:br>
            <a:r>
              <a:rPr lang="en-US" sz="2800" i="1" smtClean="0">
                <a:solidFill>
                  <a:srgbClr val="FFFF00"/>
                </a:solidFill>
                <a:latin typeface="Segoe Print" pitchFamily="2" charset="0"/>
                <a:cs typeface="Arial" charset="0"/>
              </a:rPr>
              <a:t>invest in developing the people; </a:t>
            </a:r>
            <a:br>
              <a:rPr lang="en-US" sz="2800" i="1" smtClean="0">
                <a:solidFill>
                  <a:srgbClr val="FFFF00"/>
                </a:solidFill>
                <a:latin typeface="Segoe Print" pitchFamily="2" charset="0"/>
                <a:cs typeface="Arial" charset="0"/>
              </a:rPr>
            </a:br>
            <a:r>
              <a:rPr lang="en-US" sz="2800" i="1" smtClean="0">
                <a:solidFill>
                  <a:srgbClr val="FFFF00"/>
                </a:solidFill>
                <a:latin typeface="Segoe Print" pitchFamily="2" charset="0"/>
                <a:cs typeface="Arial" charset="0"/>
              </a:rPr>
              <a:t>clearly communicate your expectations; retain your top talent</a:t>
            </a:r>
            <a:endParaRPr lang="en-GB" sz="2800" smtClean="0">
              <a:solidFill>
                <a:srgbClr val="FFFF00"/>
              </a:solidFill>
              <a:latin typeface="Segoe Print" pitchFamily="2"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2"/>
          <a:srcRect/>
          <a:stretch>
            <a:fillRect/>
          </a:stretch>
        </p:blipFill>
        <p:spPr bwMode="auto">
          <a:xfrm>
            <a:off x="-55563" y="1143000"/>
            <a:ext cx="5694363" cy="4056063"/>
          </a:xfrm>
          <a:prstGeom prst="rect">
            <a:avLst/>
          </a:prstGeom>
          <a:noFill/>
          <a:ln w="9525">
            <a:noFill/>
            <a:miter lim="800000"/>
            <a:headEnd/>
            <a:tailEnd/>
          </a:ln>
        </p:spPr>
      </p:pic>
      <p:pic>
        <p:nvPicPr>
          <p:cNvPr id="72707" name="Picture 3"/>
          <p:cNvPicPr>
            <a:picLocks noChangeAspect="1" noChangeArrowheads="1"/>
          </p:cNvPicPr>
          <p:nvPr/>
        </p:nvPicPr>
        <p:blipFill>
          <a:blip r:embed="rId3"/>
          <a:srcRect/>
          <a:stretch>
            <a:fillRect/>
          </a:stretch>
        </p:blipFill>
        <p:spPr bwMode="auto">
          <a:xfrm>
            <a:off x="5689600" y="1693863"/>
            <a:ext cx="3454400" cy="51816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57224" y="1714488"/>
            <a:ext cx="3643338" cy="4093428"/>
          </a:xfrm>
          <a:prstGeom prst="rect">
            <a:avLst/>
          </a:prstGeom>
          <a:solidFill>
            <a:srgbClr val="00BCA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SG" sz="2000" b="1" dirty="0" smtClean="0"/>
              <a:t>Principle 1:  </a:t>
            </a:r>
            <a:r>
              <a:rPr lang="en-SG" sz="2000" b="1" u="sng" dirty="0" smtClean="0"/>
              <a:t>Educational Leadership is anchored in Values and Purpose</a:t>
            </a:r>
          </a:p>
          <a:p>
            <a:endParaRPr lang="en-SG" sz="2000" b="1" dirty="0"/>
          </a:p>
          <a:p>
            <a:r>
              <a:rPr lang="en-SG" sz="2000" dirty="0" smtClean="0"/>
              <a:t>This is the lead principle as it underscores the development of our leadership efforts towards values-based leadership.  This belief underlies the purpose of </a:t>
            </a:r>
            <a:r>
              <a:rPr lang="en-SG" sz="2000" dirty="0" err="1" smtClean="0"/>
              <a:t>Principalship</a:t>
            </a:r>
            <a:r>
              <a:rPr lang="en-SG" sz="2000" dirty="0" smtClean="0"/>
              <a:t>: to lead schools to provide our children with a well-rounded education.</a:t>
            </a:r>
            <a:endParaRPr lang="en-SG" sz="2000" dirty="0"/>
          </a:p>
        </p:txBody>
      </p:sp>
      <p:sp>
        <p:nvSpPr>
          <p:cNvPr id="4" name="TextBox 3"/>
          <p:cNvSpPr txBox="1"/>
          <p:nvPr/>
        </p:nvSpPr>
        <p:spPr>
          <a:xfrm>
            <a:off x="1428728" y="571480"/>
            <a:ext cx="6572296" cy="830997"/>
          </a:xfrm>
          <a:prstGeom prst="rect">
            <a:avLst/>
          </a:prstGeom>
          <a:noFill/>
        </p:spPr>
        <p:txBody>
          <a:bodyPr wrap="square" rtlCol="0">
            <a:spAutoFit/>
          </a:bodyPr>
          <a:lstStyle/>
          <a:p>
            <a:r>
              <a:rPr lang="en-US" sz="2400" b="1" dirty="0" smtClean="0">
                <a:solidFill>
                  <a:srgbClr val="FF0000"/>
                </a:solidFill>
              </a:rPr>
              <a:t>Philosophy of Educational Leadership</a:t>
            </a:r>
          </a:p>
          <a:p>
            <a:r>
              <a:rPr lang="en-US" b="1" dirty="0" smtClean="0">
                <a:solidFill>
                  <a:srgbClr val="FF0000"/>
                </a:solidFill>
              </a:rPr>
              <a:t>2007 MOE Press Release</a:t>
            </a:r>
            <a:r>
              <a:rPr lang="en-US" sz="2400" b="1" dirty="0" smtClean="0">
                <a:solidFill>
                  <a:srgbClr val="FF0000"/>
                </a:solidFill>
              </a:rPr>
              <a:t> </a:t>
            </a:r>
            <a:endParaRPr lang="en-SG" sz="2400" b="1" dirty="0">
              <a:solidFill>
                <a:srgbClr val="FF0000"/>
              </a:solidFill>
            </a:endParaRPr>
          </a:p>
        </p:txBody>
      </p:sp>
      <p:sp>
        <p:nvSpPr>
          <p:cNvPr id="5" name="TextBox 4"/>
          <p:cNvSpPr txBox="1"/>
          <p:nvPr/>
        </p:nvSpPr>
        <p:spPr>
          <a:xfrm>
            <a:off x="5072066" y="1714488"/>
            <a:ext cx="3357586" cy="2831544"/>
          </a:xfrm>
          <a:prstGeom prst="rect">
            <a:avLst/>
          </a:prstGeom>
          <a:solidFill>
            <a:srgbClr val="00BCA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SG" sz="2000" b="1" dirty="0" smtClean="0"/>
              <a:t>Principle 2:  </a:t>
            </a:r>
            <a:r>
              <a:rPr lang="en-SG" sz="2000" b="1" u="sng" dirty="0" smtClean="0"/>
              <a:t>Educational Leadership inspires all towards a Shared Vision</a:t>
            </a:r>
            <a:r>
              <a:rPr lang="en-SG" sz="2000" dirty="0" smtClean="0"/>
              <a:t> </a:t>
            </a:r>
          </a:p>
          <a:p>
            <a:endParaRPr lang="en-SG" dirty="0"/>
          </a:p>
          <a:p>
            <a:r>
              <a:rPr lang="en-SG" sz="2000" dirty="0" smtClean="0"/>
              <a:t>The Principal set clear directions and ensures that the vision is focused on student learning and development</a:t>
            </a:r>
            <a:r>
              <a:rPr lang="en-SG" dirty="0" smtClean="0"/>
              <a:t>.</a:t>
            </a:r>
            <a:endParaRPr lang="en-SG" dirty="0"/>
          </a:p>
        </p:txBody>
      </p:sp>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28662" y="1285860"/>
            <a:ext cx="3357586" cy="3170099"/>
          </a:xfrm>
          <a:prstGeom prst="rect">
            <a:avLst/>
          </a:prstGeom>
          <a:solidFill>
            <a:srgbClr val="00BCA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SG" sz="2000" b="1" dirty="0" smtClean="0"/>
              <a:t>Principle 3: </a:t>
            </a:r>
            <a:r>
              <a:rPr lang="en-SG" sz="2000" b="1" u="sng" dirty="0" smtClean="0"/>
              <a:t>Educational Leadership is committed to Growing People</a:t>
            </a:r>
            <a:r>
              <a:rPr lang="en-SG" sz="2000" b="1" dirty="0" smtClean="0"/>
              <a:t> </a:t>
            </a:r>
          </a:p>
          <a:p>
            <a:endParaRPr lang="en-SG" sz="2000" b="1" dirty="0"/>
          </a:p>
          <a:p>
            <a:r>
              <a:rPr lang="en-SG" sz="2000" dirty="0" smtClean="0"/>
              <a:t>The Principal values all staff as individuals and professionals and looks into their development and growth by building their capacity. </a:t>
            </a:r>
            <a:endParaRPr lang="en-SG" sz="2000" dirty="0"/>
          </a:p>
        </p:txBody>
      </p:sp>
      <p:sp>
        <p:nvSpPr>
          <p:cNvPr id="6" name="TextBox 5"/>
          <p:cNvSpPr txBox="1"/>
          <p:nvPr/>
        </p:nvSpPr>
        <p:spPr>
          <a:xfrm>
            <a:off x="5072066" y="1285860"/>
            <a:ext cx="3143272" cy="4093428"/>
          </a:xfrm>
          <a:prstGeom prst="rect">
            <a:avLst/>
          </a:prstGeom>
          <a:solidFill>
            <a:srgbClr val="00BCA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SG" sz="2000" b="1" dirty="0" smtClean="0"/>
              <a:t>Principle 4:</a:t>
            </a:r>
            <a:r>
              <a:rPr lang="en-SG" sz="2000" dirty="0" smtClean="0"/>
              <a:t>  </a:t>
            </a:r>
            <a:r>
              <a:rPr lang="en-SG" sz="2000" b="1" u="sng" dirty="0" smtClean="0"/>
              <a:t>Educational Leadership Leads and Manages Change</a:t>
            </a:r>
            <a:r>
              <a:rPr lang="en-SG" sz="2000" dirty="0" smtClean="0"/>
              <a:t>  </a:t>
            </a:r>
          </a:p>
          <a:p>
            <a:endParaRPr lang="en-SG" sz="2000" dirty="0"/>
          </a:p>
          <a:p>
            <a:r>
              <a:rPr lang="en-SG" sz="2000" dirty="0" smtClean="0"/>
              <a:t>The Principal is prepared for future changes and always remains innovative and improvement-driven.  His leadership builds on the past, learns from the present and prepares for the future.</a:t>
            </a:r>
            <a:endParaRPr lang="en-SG" sz="2000" dirty="0"/>
          </a:p>
        </p:txBody>
      </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txBox="1">
            <a:spLocks noGrp="1"/>
          </p:cNvSpPr>
          <p:nvPr>
            <p:ph type="title"/>
          </p:nvPr>
        </p:nvSpPr>
        <p:spPr>
          <a:xfrm>
            <a:off x="311150" y="593725"/>
            <a:ext cx="8521700" cy="763588"/>
          </a:xfrm>
        </p:spPr>
        <p:txBody>
          <a:bodyPr/>
          <a:lstStyle/>
          <a:p>
            <a:pPr eaLnBrk="1" hangingPunct="1">
              <a:spcBef>
                <a:spcPct val="0"/>
              </a:spcBef>
              <a:buClr>
                <a:srgbClr val="FFFFFF"/>
              </a:buClr>
            </a:pPr>
            <a:r>
              <a:rPr lang="en-US" sz="2800" b="1" smtClean="0">
                <a:solidFill>
                  <a:srgbClr val="FF0000"/>
                </a:solidFill>
                <a:latin typeface="Arial" charset="0"/>
                <a:cs typeface="Arial" charset="0"/>
              </a:rPr>
              <a:t>Selection &amp; Training of School Leaders</a:t>
            </a:r>
            <a:endParaRPr lang="en-GB" sz="2800" b="1" smtClean="0">
              <a:solidFill>
                <a:srgbClr val="FF0000"/>
              </a:solidFill>
              <a:latin typeface="Arial" charset="0"/>
              <a:cs typeface="Arial" charset="0"/>
            </a:endParaRPr>
          </a:p>
        </p:txBody>
      </p:sp>
      <p:graphicFrame>
        <p:nvGraphicFramePr>
          <p:cNvPr id="9" name="Diagram 8"/>
          <p:cNvGraphicFramePr/>
          <p:nvPr/>
        </p:nvGraphicFramePr>
        <p:xfrm>
          <a:off x="457200" y="1727200"/>
          <a:ext cx="8305800" cy="4445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4"/>
          <p:cNvSpPr txBox="1">
            <a:spLocks noGrp="1"/>
          </p:cNvSpPr>
          <p:nvPr>
            <p:ph type="title"/>
          </p:nvPr>
        </p:nvSpPr>
        <p:spPr>
          <a:xfrm>
            <a:off x="311150" y="304800"/>
            <a:ext cx="8521700" cy="763588"/>
          </a:xfrm>
        </p:spPr>
        <p:txBody>
          <a:bodyPr/>
          <a:lstStyle/>
          <a:p>
            <a:pPr eaLnBrk="1" hangingPunct="1">
              <a:spcBef>
                <a:spcPct val="0"/>
              </a:spcBef>
              <a:buClr>
                <a:srgbClr val="FFFFFF"/>
              </a:buClr>
            </a:pPr>
            <a:r>
              <a:rPr lang="en-US" sz="2800" b="1" smtClean="0">
                <a:solidFill>
                  <a:srgbClr val="FF0000"/>
                </a:solidFill>
                <a:latin typeface="Arial" charset="0"/>
                <a:cs typeface="Arial" charset="0"/>
              </a:rPr>
              <a:t>Professional Development of Principals</a:t>
            </a:r>
            <a:endParaRPr lang="en-GB" sz="2800" b="1" smtClean="0">
              <a:solidFill>
                <a:srgbClr val="FF0000"/>
              </a:solidFill>
              <a:latin typeface="Arial" charset="0"/>
              <a:cs typeface="Arial" charset="0"/>
            </a:endParaRPr>
          </a:p>
        </p:txBody>
      </p:sp>
      <p:sp>
        <p:nvSpPr>
          <p:cNvPr id="74755" name="TextBox 3"/>
          <p:cNvSpPr txBox="1">
            <a:spLocks noChangeArrowheads="1"/>
          </p:cNvSpPr>
          <p:nvPr/>
        </p:nvSpPr>
        <p:spPr bwMode="auto">
          <a:xfrm>
            <a:off x="304800" y="1524000"/>
            <a:ext cx="8534400" cy="584200"/>
          </a:xfrm>
          <a:prstGeom prst="rect">
            <a:avLst/>
          </a:prstGeom>
          <a:solidFill>
            <a:srgbClr val="00B09F"/>
          </a:solidFill>
          <a:ln w="9525">
            <a:noFill/>
            <a:miter lim="800000"/>
            <a:headEnd/>
            <a:tailEnd/>
          </a:ln>
        </p:spPr>
        <p:txBody>
          <a:bodyPr>
            <a:spAutoFit/>
          </a:bodyPr>
          <a:lstStyle/>
          <a:p>
            <a:pPr algn="ctr"/>
            <a:r>
              <a:rPr lang="en-US" sz="3200"/>
              <a:t>Similar model and PD provisions as teachers </a:t>
            </a:r>
            <a:endParaRPr lang="en-GB" sz="3200"/>
          </a:p>
        </p:txBody>
      </p:sp>
      <p:sp>
        <p:nvSpPr>
          <p:cNvPr id="7" name="Oval 6"/>
          <p:cNvSpPr/>
          <p:nvPr/>
        </p:nvSpPr>
        <p:spPr>
          <a:xfrm>
            <a:off x="609600" y="4343400"/>
            <a:ext cx="1600200" cy="17526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74757" name="TextBox 7"/>
          <p:cNvSpPr txBox="1">
            <a:spLocks noChangeArrowheads="1"/>
          </p:cNvSpPr>
          <p:nvPr/>
        </p:nvSpPr>
        <p:spPr bwMode="auto">
          <a:xfrm>
            <a:off x="533400" y="4714875"/>
            <a:ext cx="1752600" cy="923925"/>
          </a:xfrm>
          <a:prstGeom prst="rect">
            <a:avLst/>
          </a:prstGeom>
          <a:noFill/>
          <a:ln w="9525">
            <a:noFill/>
            <a:miter lim="800000"/>
            <a:headEnd/>
            <a:tailEnd/>
          </a:ln>
        </p:spPr>
        <p:txBody>
          <a:bodyPr>
            <a:spAutoFit/>
          </a:bodyPr>
          <a:lstStyle/>
          <a:p>
            <a:pPr algn="ctr"/>
            <a:r>
              <a:rPr lang="en-US">
                <a:solidFill>
                  <a:srgbClr val="000099"/>
                </a:solidFill>
              </a:rPr>
              <a:t>360 degrees feedback after 1 and 3 years</a:t>
            </a:r>
            <a:endParaRPr lang="en-GB">
              <a:solidFill>
                <a:srgbClr val="000099"/>
              </a:solidFill>
            </a:endParaRPr>
          </a:p>
        </p:txBody>
      </p:sp>
      <p:sp>
        <p:nvSpPr>
          <p:cNvPr id="9" name="Oval 8"/>
          <p:cNvSpPr/>
          <p:nvPr/>
        </p:nvSpPr>
        <p:spPr>
          <a:xfrm>
            <a:off x="2743200" y="4343400"/>
            <a:ext cx="1600200" cy="17526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74759" name="TextBox 10"/>
          <p:cNvSpPr txBox="1">
            <a:spLocks noChangeArrowheads="1"/>
          </p:cNvSpPr>
          <p:nvPr/>
        </p:nvSpPr>
        <p:spPr bwMode="auto">
          <a:xfrm>
            <a:off x="2667000" y="4791075"/>
            <a:ext cx="1676400" cy="923925"/>
          </a:xfrm>
          <a:prstGeom prst="rect">
            <a:avLst/>
          </a:prstGeom>
          <a:noFill/>
          <a:ln w="9525">
            <a:noFill/>
            <a:miter lim="800000"/>
            <a:headEnd/>
            <a:tailEnd/>
          </a:ln>
        </p:spPr>
        <p:txBody>
          <a:bodyPr>
            <a:spAutoFit/>
          </a:bodyPr>
          <a:lstStyle/>
          <a:p>
            <a:pPr algn="ctr"/>
            <a:r>
              <a:rPr lang="en-US">
                <a:solidFill>
                  <a:srgbClr val="000099"/>
                </a:solidFill>
              </a:rPr>
              <a:t>2 months sabbatical after 6 years</a:t>
            </a:r>
            <a:endParaRPr lang="en-GB">
              <a:solidFill>
                <a:srgbClr val="000099"/>
              </a:solidFill>
            </a:endParaRPr>
          </a:p>
        </p:txBody>
      </p:sp>
      <p:sp>
        <p:nvSpPr>
          <p:cNvPr id="12" name="Oval 11"/>
          <p:cNvSpPr/>
          <p:nvPr/>
        </p:nvSpPr>
        <p:spPr>
          <a:xfrm>
            <a:off x="4648200" y="4343400"/>
            <a:ext cx="1600200" cy="17526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000099"/>
              </a:solidFill>
            </a:endParaRPr>
          </a:p>
        </p:txBody>
      </p:sp>
      <p:sp>
        <p:nvSpPr>
          <p:cNvPr id="74761" name="TextBox 12"/>
          <p:cNvSpPr txBox="1">
            <a:spLocks noChangeArrowheads="1"/>
          </p:cNvSpPr>
          <p:nvPr/>
        </p:nvSpPr>
        <p:spPr bwMode="auto">
          <a:xfrm>
            <a:off x="4800600" y="4572000"/>
            <a:ext cx="1295400" cy="1200150"/>
          </a:xfrm>
          <a:prstGeom prst="rect">
            <a:avLst/>
          </a:prstGeom>
          <a:noFill/>
          <a:ln w="9525">
            <a:noFill/>
            <a:miter lim="800000"/>
            <a:headEnd/>
            <a:tailEnd/>
          </a:ln>
        </p:spPr>
        <p:txBody>
          <a:bodyPr>
            <a:spAutoFit/>
          </a:bodyPr>
          <a:lstStyle/>
          <a:p>
            <a:pPr algn="ctr"/>
            <a:r>
              <a:rPr lang="en-US">
                <a:solidFill>
                  <a:srgbClr val="000099"/>
                </a:solidFill>
              </a:rPr>
              <a:t>New posting after 4 to 6 years</a:t>
            </a:r>
            <a:endParaRPr lang="en-GB">
              <a:solidFill>
                <a:srgbClr val="000099"/>
              </a:solidFill>
            </a:endParaRPr>
          </a:p>
        </p:txBody>
      </p:sp>
      <p:sp>
        <p:nvSpPr>
          <p:cNvPr id="15" name="Plus 14"/>
          <p:cNvSpPr/>
          <p:nvPr/>
        </p:nvSpPr>
        <p:spPr>
          <a:xfrm>
            <a:off x="3048000" y="2743200"/>
            <a:ext cx="914400" cy="914400"/>
          </a:xfrm>
          <a:prstGeom prst="mathPlu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6" name="Plus 15"/>
          <p:cNvSpPr/>
          <p:nvPr/>
        </p:nvSpPr>
        <p:spPr>
          <a:xfrm>
            <a:off x="914400" y="2743200"/>
            <a:ext cx="914400" cy="914400"/>
          </a:xfrm>
          <a:prstGeom prst="mathPlu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7" name="Plus 16"/>
          <p:cNvSpPr/>
          <p:nvPr/>
        </p:nvSpPr>
        <p:spPr>
          <a:xfrm>
            <a:off x="4953000" y="2743200"/>
            <a:ext cx="914400" cy="914400"/>
          </a:xfrm>
          <a:prstGeom prst="mathPlu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pic>
        <p:nvPicPr>
          <p:cNvPr id="74765" name="Picture 2"/>
          <p:cNvPicPr>
            <a:picLocks noChangeAspect="1" noChangeArrowheads="1"/>
          </p:cNvPicPr>
          <p:nvPr/>
        </p:nvPicPr>
        <p:blipFill>
          <a:blip r:embed="rId2"/>
          <a:srcRect/>
          <a:stretch>
            <a:fillRect/>
          </a:stretch>
        </p:blipFill>
        <p:spPr bwMode="auto">
          <a:xfrm>
            <a:off x="7086600" y="2846388"/>
            <a:ext cx="706438" cy="706437"/>
          </a:xfrm>
          <a:prstGeom prst="rect">
            <a:avLst/>
          </a:prstGeom>
          <a:noFill/>
          <a:ln w="9525">
            <a:noFill/>
            <a:miter lim="800000"/>
            <a:headEnd/>
            <a:tailEnd/>
          </a:ln>
        </p:spPr>
      </p:pic>
      <p:sp>
        <p:nvSpPr>
          <p:cNvPr id="2" name="Oval 1"/>
          <p:cNvSpPr/>
          <p:nvPr/>
        </p:nvSpPr>
        <p:spPr>
          <a:xfrm>
            <a:off x="6781800" y="4343400"/>
            <a:ext cx="1524000" cy="1704975"/>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74767" name="TextBox 2"/>
          <p:cNvSpPr txBox="1">
            <a:spLocks noChangeArrowheads="1"/>
          </p:cNvSpPr>
          <p:nvPr/>
        </p:nvSpPr>
        <p:spPr bwMode="auto">
          <a:xfrm>
            <a:off x="6934200" y="4876800"/>
            <a:ext cx="1371600" cy="646113"/>
          </a:xfrm>
          <a:prstGeom prst="rect">
            <a:avLst/>
          </a:prstGeom>
          <a:noFill/>
          <a:ln w="9525">
            <a:noFill/>
            <a:miter lim="800000"/>
            <a:headEnd/>
            <a:tailEnd/>
          </a:ln>
        </p:spPr>
        <p:txBody>
          <a:bodyPr>
            <a:spAutoFit/>
          </a:bodyPr>
          <a:lstStyle/>
          <a:p>
            <a:r>
              <a:rPr lang="en-US" b="1">
                <a:solidFill>
                  <a:srgbClr val="0070C0"/>
                </a:solidFill>
              </a:rPr>
              <a:t>Milestone Courses</a:t>
            </a:r>
            <a:endParaRPr lang="en-GB" b="1">
              <a:solidFill>
                <a:srgbClr val="0070C0"/>
              </a:solidFill>
            </a:endParaRPr>
          </a:p>
        </p:txBody>
      </p:sp>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76802" name="Title 1"/>
          <p:cNvSpPr txBox="1">
            <a:spLocks noGrp="1"/>
          </p:cNvSpPr>
          <p:nvPr>
            <p:ph type="title"/>
          </p:nvPr>
        </p:nvSpPr>
        <p:spPr>
          <a:xfrm>
            <a:off x="490538" y="600075"/>
            <a:ext cx="8296304" cy="5454650"/>
          </a:xfrm>
        </p:spPr>
        <p:txBody>
          <a:bodyPr/>
          <a:lstStyle/>
          <a:p>
            <a:pPr eaLnBrk="1" hangingPunct="1">
              <a:spcBef>
                <a:spcPct val="0"/>
              </a:spcBef>
              <a:buClr>
                <a:srgbClr val="FFFFFF"/>
              </a:buClr>
              <a:buSzTx/>
            </a:pPr>
            <a:r>
              <a:rPr lang="en-US" dirty="0" smtClean="0">
                <a:solidFill>
                  <a:srgbClr val="FFFFFF"/>
                </a:solidFill>
                <a:latin typeface="Segoe Print" pitchFamily="2" charset="0"/>
                <a:cs typeface="Arial" charset="0"/>
              </a:rPr>
              <a:t>Secret #8</a:t>
            </a:r>
            <a:br>
              <a:rPr lang="en-US" dirty="0" smtClean="0">
                <a:solidFill>
                  <a:srgbClr val="FFFFFF"/>
                </a:solidFill>
                <a:latin typeface="Segoe Print" pitchFamily="2" charset="0"/>
                <a:cs typeface="Arial" charset="0"/>
              </a:rPr>
            </a:br>
            <a:r>
              <a:rPr lang="en-US" dirty="0" smtClean="0">
                <a:solidFill>
                  <a:srgbClr val="FFFFFF"/>
                </a:solidFill>
                <a:latin typeface="Segoe Print" pitchFamily="2" charset="0"/>
                <a:cs typeface="Arial" charset="0"/>
              </a:rPr>
              <a:t/>
            </a:r>
            <a:br>
              <a:rPr lang="en-US" dirty="0" smtClean="0">
                <a:solidFill>
                  <a:srgbClr val="FFFFFF"/>
                </a:solidFill>
                <a:latin typeface="Segoe Print" pitchFamily="2" charset="0"/>
                <a:cs typeface="Arial" charset="0"/>
              </a:rPr>
            </a:br>
            <a:r>
              <a:rPr lang="en-US" sz="3600" dirty="0" smtClean="0">
                <a:solidFill>
                  <a:srgbClr val="FFFFFF"/>
                </a:solidFill>
                <a:latin typeface="Segoe Print" pitchFamily="2" charset="0"/>
                <a:cs typeface="Arial" charset="0"/>
              </a:rPr>
              <a:t>Systemic coherence :</a:t>
            </a:r>
            <a:br>
              <a:rPr lang="en-US" sz="3600" dirty="0" smtClean="0">
                <a:solidFill>
                  <a:srgbClr val="FFFFFF"/>
                </a:solidFill>
                <a:latin typeface="Segoe Print" pitchFamily="2" charset="0"/>
                <a:cs typeface="Arial" charset="0"/>
              </a:rPr>
            </a:br>
            <a:r>
              <a:rPr lang="en-US" sz="3600" dirty="0" smtClean="0">
                <a:solidFill>
                  <a:srgbClr val="FFFFFF"/>
                </a:solidFill>
                <a:latin typeface="Segoe Print" pitchFamily="2" charset="0"/>
                <a:cs typeface="Arial" charset="0"/>
              </a:rPr>
              <a:t/>
            </a:r>
            <a:br>
              <a:rPr lang="en-US" sz="3600" dirty="0" smtClean="0">
                <a:solidFill>
                  <a:srgbClr val="FFFFFF"/>
                </a:solidFill>
                <a:latin typeface="Segoe Print" pitchFamily="2" charset="0"/>
                <a:cs typeface="Arial" charset="0"/>
              </a:rPr>
            </a:br>
            <a:r>
              <a:rPr lang="en-US" sz="2800" i="1" dirty="0" smtClean="0">
                <a:solidFill>
                  <a:srgbClr val="FFFF00"/>
                </a:solidFill>
                <a:latin typeface="Segoe Print" pitchFamily="2" charset="0"/>
                <a:cs typeface="Arial" charset="0"/>
              </a:rPr>
              <a:t>-  identify and select the best; </a:t>
            </a:r>
            <a:br>
              <a:rPr lang="en-US" sz="2800" i="1" dirty="0" smtClean="0">
                <a:solidFill>
                  <a:srgbClr val="FFFF00"/>
                </a:solidFill>
                <a:latin typeface="Segoe Print" pitchFamily="2" charset="0"/>
                <a:cs typeface="Arial" charset="0"/>
              </a:rPr>
            </a:br>
            <a:r>
              <a:rPr lang="en-US" sz="2800" i="1" dirty="0" smtClean="0">
                <a:solidFill>
                  <a:srgbClr val="FFFF00"/>
                </a:solidFill>
                <a:latin typeface="Segoe Print" pitchFamily="2" charset="0"/>
                <a:cs typeface="Arial" charset="0"/>
              </a:rPr>
              <a:t>-  ensure that they are trained for the role;</a:t>
            </a:r>
            <a:br>
              <a:rPr lang="en-US" sz="2800" i="1" dirty="0" smtClean="0">
                <a:solidFill>
                  <a:srgbClr val="FFFF00"/>
                </a:solidFill>
                <a:latin typeface="Segoe Print" pitchFamily="2" charset="0"/>
                <a:cs typeface="Arial" charset="0"/>
              </a:rPr>
            </a:br>
            <a:r>
              <a:rPr lang="en-US" sz="2800" i="1" dirty="0" smtClean="0">
                <a:solidFill>
                  <a:srgbClr val="FFFF00"/>
                </a:solidFill>
                <a:latin typeface="Segoe Print" pitchFamily="2" charset="0"/>
                <a:cs typeface="Arial" charset="0"/>
              </a:rPr>
              <a:t>-  invest in their continual professional growth; </a:t>
            </a:r>
            <a:br>
              <a:rPr lang="en-US" sz="2800" i="1" dirty="0" smtClean="0">
                <a:solidFill>
                  <a:srgbClr val="FFFF00"/>
                </a:solidFill>
                <a:latin typeface="Segoe Print" pitchFamily="2" charset="0"/>
                <a:cs typeface="Arial" charset="0"/>
              </a:rPr>
            </a:br>
            <a:r>
              <a:rPr lang="en-US" sz="2800" i="1" dirty="0" smtClean="0">
                <a:solidFill>
                  <a:srgbClr val="FFFF00"/>
                </a:solidFill>
                <a:latin typeface="Segoe Print" pitchFamily="2" charset="0"/>
                <a:cs typeface="Arial" charset="0"/>
              </a:rPr>
              <a:t>-  clearly communicate your expectations;  -  reward and retain your performers</a:t>
            </a:r>
            <a:endParaRPr lang="en-GB" sz="2800" dirty="0" smtClean="0">
              <a:solidFill>
                <a:srgbClr val="FFFF00"/>
              </a:solidFill>
              <a:latin typeface="Segoe Print" pitchFamily="2"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77826" name="Title 1"/>
          <p:cNvSpPr txBox="1">
            <a:spLocks noGrp="1"/>
          </p:cNvSpPr>
          <p:nvPr>
            <p:ph type="title"/>
          </p:nvPr>
        </p:nvSpPr>
        <p:spPr>
          <a:xfrm>
            <a:off x="490538" y="600075"/>
            <a:ext cx="8272462" cy="5454650"/>
          </a:xfrm>
        </p:spPr>
        <p:txBody>
          <a:bodyPr/>
          <a:lstStyle/>
          <a:p>
            <a:pPr eaLnBrk="1" hangingPunct="1">
              <a:spcBef>
                <a:spcPct val="0"/>
              </a:spcBef>
              <a:buClr>
                <a:srgbClr val="FFFFFF"/>
              </a:buClr>
              <a:buSzTx/>
            </a:pPr>
            <a:r>
              <a:rPr lang="en-US" smtClean="0">
                <a:solidFill>
                  <a:srgbClr val="FFFFFF"/>
                </a:solidFill>
                <a:latin typeface="Segoe Print" pitchFamily="2" charset="0"/>
                <a:cs typeface="Arial" charset="0"/>
              </a:rPr>
              <a:t>Secret #9</a:t>
            </a:r>
            <a:br>
              <a:rPr lang="en-US" smtClean="0">
                <a:solidFill>
                  <a:srgbClr val="FFFFFF"/>
                </a:solidFill>
                <a:latin typeface="Segoe Print" pitchFamily="2" charset="0"/>
                <a:cs typeface="Arial" charset="0"/>
              </a:rPr>
            </a:br>
            <a:r>
              <a:rPr lang="en-US" smtClean="0">
                <a:solidFill>
                  <a:srgbClr val="FFFFFF"/>
                </a:solidFill>
                <a:latin typeface="Segoe Print" pitchFamily="2" charset="0"/>
                <a:cs typeface="Arial" charset="0"/>
              </a:rPr>
              <a:t/>
            </a:r>
            <a:br>
              <a:rPr lang="en-US" smtClean="0">
                <a:solidFill>
                  <a:srgbClr val="FFFFFF"/>
                </a:solidFill>
                <a:latin typeface="Segoe Print" pitchFamily="2" charset="0"/>
                <a:cs typeface="Arial" charset="0"/>
              </a:rPr>
            </a:br>
            <a:r>
              <a:rPr lang="en-US" smtClean="0">
                <a:solidFill>
                  <a:srgbClr val="FFFFFF"/>
                </a:solidFill>
                <a:latin typeface="Segoe Print" pitchFamily="2" charset="0"/>
                <a:cs typeface="Arial" charset="0"/>
              </a:rPr>
              <a:t>Maintaining a judicious balance between school autonomy and central control</a:t>
            </a:r>
            <a:endParaRPr lang="en-GB" smtClean="0">
              <a:solidFill>
                <a:srgbClr val="FFFFFF"/>
              </a:solidFill>
              <a:latin typeface="Segoe Print" pitchFamily="2"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p:cNvPicPr>
            <a:picLocks noChangeAspect="1" noChangeArrowheads="1"/>
          </p:cNvPicPr>
          <p:nvPr/>
        </p:nvPicPr>
        <p:blipFill>
          <a:blip r:embed="rId3"/>
          <a:srcRect/>
          <a:stretch>
            <a:fillRect/>
          </a:stretch>
        </p:blipFill>
        <p:spPr bwMode="auto">
          <a:xfrm>
            <a:off x="176213" y="76200"/>
            <a:ext cx="5081587" cy="3175000"/>
          </a:xfrm>
          <a:prstGeom prst="rect">
            <a:avLst/>
          </a:prstGeom>
          <a:noFill/>
          <a:ln w="9525">
            <a:noFill/>
            <a:miter lim="800000"/>
            <a:headEnd/>
            <a:tailEnd/>
          </a:ln>
        </p:spPr>
      </p:pic>
      <p:pic>
        <p:nvPicPr>
          <p:cNvPr id="12294" name="Picture 6"/>
          <p:cNvPicPr>
            <a:picLocks noChangeAspect="1" noChangeArrowheads="1"/>
          </p:cNvPicPr>
          <p:nvPr/>
        </p:nvPicPr>
        <p:blipFill>
          <a:blip r:embed="rId4"/>
          <a:srcRect/>
          <a:stretch>
            <a:fillRect/>
          </a:stretch>
        </p:blipFill>
        <p:spPr bwMode="auto">
          <a:xfrm>
            <a:off x="4114800" y="3286125"/>
            <a:ext cx="4762500" cy="3571875"/>
          </a:xfrm>
          <a:prstGeom prst="rect">
            <a:avLst/>
          </a:prstGeom>
          <a:noFill/>
          <a:ln w="9525">
            <a:noFill/>
            <a:miter lim="800000"/>
            <a:headEnd/>
            <a:tailEnd/>
          </a:ln>
        </p:spPr>
      </p:pic>
      <p:sp>
        <p:nvSpPr>
          <p:cNvPr id="5" name="Bent Arrow 4"/>
          <p:cNvSpPr/>
          <p:nvPr/>
        </p:nvSpPr>
        <p:spPr>
          <a:xfrm flipV="1">
            <a:off x="1219200" y="3962400"/>
            <a:ext cx="2438400" cy="14478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chemeClr val="tx1"/>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2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78850" name="Title 1"/>
          <p:cNvSpPr txBox="1">
            <a:spLocks noGrp="1"/>
          </p:cNvSpPr>
          <p:nvPr>
            <p:ph type="title"/>
          </p:nvPr>
        </p:nvSpPr>
        <p:spPr>
          <a:xfrm>
            <a:off x="571472" y="600075"/>
            <a:ext cx="8120062" cy="5454650"/>
          </a:xfrm>
        </p:spPr>
        <p:txBody>
          <a:bodyPr/>
          <a:lstStyle/>
          <a:p>
            <a:pPr eaLnBrk="1" hangingPunct="1">
              <a:spcBef>
                <a:spcPct val="0"/>
              </a:spcBef>
              <a:buClr>
                <a:srgbClr val="FFFFFF"/>
              </a:buClr>
              <a:buSzTx/>
            </a:pPr>
            <a:r>
              <a:rPr lang="en-US" dirty="0" smtClean="0">
                <a:solidFill>
                  <a:srgbClr val="FFFFFF"/>
                </a:solidFill>
                <a:latin typeface="Segoe Print" pitchFamily="2" charset="0"/>
                <a:cs typeface="Arial" charset="0"/>
              </a:rPr>
              <a:t>Secret # 10</a:t>
            </a:r>
            <a:br>
              <a:rPr lang="en-US" dirty="0" smtClean="0">
                <a:solidFill>
                  <a:srgbClr val="FFFFFF"/>
                </a:solidFill>
                <a:latin typeface="Segoe Print" pitchFamily="2" charset="0"/>
                <a:cs typeface="Arial" charset="0"/>
              </a:rPr>
            </a:br>
            <a:r>
              <a:rPr lang="en-US" dirty="0" smtClean="0">
                <a:solidFill>
                  <a:srgbClr val="FFFFFF"/>
                </a:solidFill>
                <a:latin typeface="Segoe Print" pitchFamily="2" charset="0"/>
                <a:cs typeface="Arial" charset="0"/>
              </a:rPr>
              <a:t/>
            </a:r>
            <a:br>
              <a:rPr lang="en-US" dirty="0" smtClean="0">
                <a:solidFill>
                  <a:srgbClr val="FFFFFF"/>
                </a:solidFill>
                <a:latin typeface="Segoe Print" pitchFamily="2" charset="0"/>
                <a:cs typeface="Arial" charset="0"/>
              </a:rPr>
            </a:br>
            <a:r>
              <a:rPr lang="en-US" dirty="0" smtClean="0">
                <a:solidFill>
                  <a:srgbClr val="FFFFFF"/>
                </a:solidFill>
                <a:latin typeface="Segoe Print" pitchFamily="2" charset="0"/>
                <a:cs typeface="Arial" charset="0"/>
              </a:rPr>
              <a:t>Give teachers (and school leaders) the motivation, reason and space to grow</a:t>
            </a:r>
            <a:endParaRPr lang="en-GB" dirty="0" smtClean="0">
              <a:solidFill>
                <a:srgbClr val="FFFFFF"/>
              </a:solidFill>
              <a:latin typeface="Segoe Print" pitchFamily="2"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79874" name="Title 2"/>
          <p:cNvSpPr txBox="1">
            <a:spLocks noGrp="1"/>
          </p:cNvSpPr>
          <p:nvPr>
            <p:ph type="title"/>
          </p:nvPr>
        </p:nvSpPr>
        <p:spPr>
          <a:xfrm>
            <a:off x="311150" y="228600"/>
            <a:ext cx="8521700" cy="763588"/>
          </a:xfrm>
        </p:spPr>
        <p:txBody>
          <a:bodyPr/>
          <a:lstStyle/>
          <a:p>
            <a:pPr eaLnBrk="1" hangingPunct="1">
              <a:spcBef>
                <a:spcPct val="0"/>
              </a:spcBef>
              <a:buClr>
                <a:srgbClr val="FFFFFF"/>
              </a:buClr>
            </a:pPr>
            <a:r>
              <a:rPr lang="en-US" sz="3200" b="1" smtClean="0">
                <a:solidFill>
                  <a:srgbClr val="FFFFFF"/>
                </a:solidFill>
                <a:latin typeface="Segoe Print" pitchFamily="2" charset="0"/>
                <a:cs typeface="Arial" charset="0"/>
              </a:rPr>
              <a:t>Key Principles</a:t>
            </a:r>
            <a:br>
              <a:rPr lang="en-US" sz="3200" b="1" smtClean="0">
                <a:solidFill>
                  <a:srgbClr val="FFFFFF"/>
                </a:solidFill>
                <a:latin typeface="Segoe Print" pitchFamily="2" charset="0"/>
                <a:cs typeface="Arial" charset="0"/>
              </a:rPr>
            </a:br>
            <a:r>
              <a:rPr lang="en-US" sz="2800" b="1" smtClean="0">
                <a:solidFill>
                  <a:srgbClr val="FFFFFF"/>
                </a:solidFill>
                <a:latin typeface="Segoe Print" pitchFamily="2" charset="0"/>
                <a:cs typeface="Arial" charset="0"/>
              </a:rPr>
              <a:t/>
            </a:r>
            <a:br>
              <a:rPr lang="en-US" sz="2800" b="1" smtClean="0">
                <a:solidFill>
                  <a:srgbClr val="FFFFFF"/>
                </a:solidFill>
                <a:latin typeface="Segoe Print" pitchFamily="2" charset="0"/>
                <a:cs typeface="Arial" charset="0"/>
              </a:rPr>
            </a:br>
            <a:endParaRPr lang="en-GB" sz="2800" b="1" smtClean="0">
              <a:solidFill>
                <a:srgbClr val="FFFFFF"/>
              </a:solidFill>
              <a:latin typeface="Segoe Print" pitchFamily="2" charset="0"/>
              <a:cs typeface="Arial" charset="0"/>
            </a:endParaRPr>
          </a:p>
        </p:txBody>
      </p:sp>
      <p:sp>
        <p:nvSpPr>
          <p:cNvPr id="2" name="Text Placeholder 1"/>
          <p:cNvSpPr>
            <a:spLocks noGrp="1"/>
          </p:cNvSpPr>
          <p:nvPr>
            <p:ph type="body" idx="1"/>
          </p:nvPr>
        </p:nvSpPr>
        <p:spPr>
          <a:xfrm>
            <a:off x="311150" y="1143000"/>
            <a:ext cx="8680450" cy="5638800"/>
          </a:xfrm>
        </p:spPr>
        <p:txBody>
          <a:bodyPr/>
          <a:lstStyle/>
          <a:p>
            <a:pPr eaLnBrk="1" hangingPunct="1">
              <a:lnSpc>
                <a:spcPct val="115000"/>
              </a:lnSpc>
              <a:spcBef>
                <a:spcPct val="0"/>
              </a:spcBef>
              <a:spcAft>
                <a:spcPts val="1600"/>
              </a:spcAft>
              <a:buClr>
                <a:srgbClr val="ADADAD"/>
              </a:buClr>
              <a:buFont typeface="Wingdings" pitchFamily="2" charset="2"/>
              <a:buChar char="v"/>
            </a:pPr>
            <a:r>
              <a:rPr lang="en-US" sz="1800" b="1" smtClean="0">
                <a:solidFill>
                  <a:schemeClr val="tx1"/>
                </a:solidFill>
                <a:latin typeface="Segoe Print" pitchFamily="2" charset="0"/>
                <a:cs typeface="Arial" charset="0"/>
              </a:rPr>
              <a:t>The quality of education is determined to a large extent by the quality of teachers and school leadership</a:t>
            </a:r>
          </a:p>
          <a:p>
            <a:pPr eaLnBrk="1" hangingPunct="1">
              <a:lnSpc>
                <a:spcPct val="115000"/>
              </a:lnSpc>
              <a:spcBef>
                <a:spcPct val="0"/>
              </a:spcBef>
              <a:spcAft>
                <a:spcPts val="1600"/>
              </a:spcAft>
              <a:buClr>
                <a:srgbClr val="ADADAD"/>
              </a:buClr>
              <a:buFont typeface="Wingdings" pitchFamily="2" charset="2"/>
              <a:buChar char="v"/>
            </a:pPr>
            <a:r>
              <a:rPr lang="en-US" sz="1800" b="1" smtClean="0">
                <a:solidFill>
                  <a:schemeClr val="tx1"/>
                </a:solidFill>
                <a:latin typeface="Segoe Print" pitchFamily="2" charset="0"/>
                <a:cs typeface="Arial" charset="0"/>
              </a:rPr>
              <a:t>Best HR practices are relevant to improving teacher quality.</a:t>
            </a:r>
          </a:p>
          <a:p>
            <a:pPr eaLnBrk="1" hangingPunct="1">
              <a:lnSpc>
                <a:spcPct val="115000"/>
              </a:lnSpc>
              <a:spcBef>
                <a:spcPct val="0"/>
              </a:spcBef>
              <a:spcAft>
                <a:spcPts val="1600"/>
              </a:spcAft>
              <a:buClr>
                <a:srgbClr val="ADADAD"/>
              </a:buClr>
            </a:pPr>
            <a:r>
              <a:rPr lang="en-US" sz="1800" b="1" smtClean="0">
                <a:solidFill>
                  <a:schemeClr val="tx1"/>
                </a:solidFill>
                <a:latin typeface="Segoe Print" pitchFamily="2" charset="0"/>
                <a:cs typeface="Arial" charset="0"/>
              </a:rPr>
              <a:t>          </a:t>
            </a:r>
            <a:r>
              <a:rPr lang="en-US" sz="1800" b="1" smtClean="0">
                <a:solidFill>
                  <a:srgbClr val="FFFF00"/>
                </a:solidFill>
                <a:latin typeface="Segoe Print" pitchFamily="2" charset="0"/>
                <a:cs typeface="Arial" charset="0"/>
              </a:rPr>
              <a:t>Teachers are professionals and not missionaries; </a:t>
            </a:r>
          </a:p>
          <a:p>
            <a:pPr eaLnBrk="1" hangingPunct="1">
              <a:lnSpc>
                <a:spcPct val="115000"/>
              </a:lnSpc>
              <a:spcBef>
                <a:spcPct val="0"/>
              </a:spcBef>
              <a:spcAft>
                <a:spcPts val="1600"/>
              </a:spcAft>
              <a:buClr>
                <a:srgbClr val="ADADAD"/>
              </a:buClr>
            </a:pPr>
            <a:r>
              <a:rPr lang="en-US" sz="1800" b="1" smtClean="0">
                <a:solidFill>
                  <a:srgbClr val="FFFF00"/>
                </a:solidFill>
                <a:latin typeface="Segoe Print" pitchFamily="2" charset="0"/>
                <a:cs typeface="Arial" charset="0"/>
              </a:rPr>
              <a:t>          Teaching is more than a calling - it is a career; </a:t>
            </a:r>
          </a:p>
          <a:p>
            <a:pPr eaLnBrk="1" hangingPunct="1">
              <a:lnSpc>
                <a:spcPct val="115000"/>
              </a:lnSpc>
              <a:spcBef>
                <a:spcPct val="0"/>
              </a:spcBef>
              <a:spcAft>
                <a:spcPts val="1600"/>
              </a:spcAft>
              <a:buClr>
                <a:srgbClr val="ADADAD"/>
              </a:buClr>
              <a:buFont typeface="Wingdings" pitchFamily="2" charset="2"/>
              <a:buChar char="v"/>
            </a:pPr>
            <a:r>
              <a:rPr lang="en-US" sz="1800" b="1" smtClean="0">
                <a:solidFill>
                  <a:schemeClr val="tx1"/>
                </a:solidFill>
                <a:latin typeface="Segoe Print" pitchFamily="2" charset="0"/>
                <a:cs typeface="Arial" charset="0"/>
              </a:rPr>
              <a:t>Systemic coherence and consistency – the whole is larger than the sum of its parts</a:t>
            </a:r>
          </a:p>
          <a:p>
            <a:pPr eaLnBrk="1" hangingPunct="1">
              <a:lnSpc>
                <a:spcPct val="115000"/>
              </a:lnSpc>
              <a:spcBef>
                <a:spcPct val="0"/>
              </a:spcBef>
              <a:spcAft>
                <a:spcPts val="1600"/>
              </a:spcAft>
              <a:buClr>
                <a:srgbClr val="ADADAD"/>
              </a:buClr>
              <a:buFont typeface="Wingdings" pitchFamily="2" charset="2"/>
              <a:buChar char="v"/>
            </a:pPr>
            <a:r>
              <a:rPr lang="en-US" sz="1800" b="1" smtClean="0">
                <a:solidFill>
                  <a:schemeClr val="tx1"/>
                </a:solidFill>
                <a:latin typeface="Segoe Print" pitchFamily="2" charset="0"/>
                <a:cs typeface="Arial" charset="0"/>
              </a:rPr>
              <a:t>Genuine collaborative and reciprocal partnership between policy-makers, academics and practitioners</a:t>
            </a:r>
          </a:p>
          <a:p>
            <a:pPr eaLnBrk="1" hangingPunct="1">
              <a:lnSpc>
                <a:spcPct val="115000"/>
              </a:lnSpc>
              <a:spcBef>
                <a:spcPct val="0"/>
              </a:spcBef>
              <a:spcAft>
                <a:spcPts val="1600"/>
              </a:spcAft>
              <a:buClr>
                <a:srgbClr val="ADADAD"/>
              </a:buClr>
              <a:buFont typeface="Wingdings" pitchFamily="2" charset="2"/>
              <a:buChar char="v"/>
            </a:pPr>
            <a:r>
              <a:rPr lang="en-US" sz="1800" b="1" smtClean="0">
                <a:solidFill>
                  <a:schemeClr val="tx1"/>
                </a:solidFill>
                <a:latin typeface="Segoe Print" pitchFamily="2" charset="0"/>
                <a:cs typeface="Arial" charset="0"/>
              </a:rPr>
              <a:t>Political commitment and a culture that respects teachers and teaching</a:t>
            </a:r>
            <a:endParaRPr lang="en-GB" sz="1800" smtClean="0">
              <a:solidFill>
                <a:schemeClr val="tx1"/>
              </a:solidFill>
              <a:latin typeface="Arial" charset="0"/>
              <a:cs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2" descr="Image result for crabs in a bucket"/>
          <p:cNvPicPr>
            <a:picLocks noChangeAspect="1" noChangeArrowheads="1"/>
          </p:cNvPicPr>
          <p:nvPr/>
        </p:nvPicPr>
        <p:blipFill>
          <a:blip r:embed="rId2"/>
          <a:srcRect/>
          <a:stretch>
            <a:fillRect/>
          </a:stretch>
        </p:blipFill>
        <p:spPr bwMode="auto">
          <a:xfrm>
            <a:off x="768428" y="1443044"/>
            <a:ext cx="4230174" cy="3771906"/>
          </a:xfrm>
          <a:prstGeom prst="rect">
            <a:avLst/>
          </a:prstGeom>
          <a:noFill/>
        </p:spPr>
      </p:pic>
      <p:sp>
        <p:nvSpPr>
          <p:cNvPr id="3" name="TextBox 2"/>
          <p:cNvSpPr txBox="1"/>
          <p:nvPr/>
        </p:nvSpPr>
        <p:spPr>
          <a:xfrm>
            <a:off x="5500694" y="2214554"/>
            <a:ext cx="3214710" cy="1938992"/>
          </a:xfrm>
          <a:prstGeom prst="rect">
            <a:avLst/>
          </a:prstGeom>
          <a:solidFill>
            <a:schemeClr val="accent1"/>
          </a:solidFill>
        </p:spPr>
        <p:txBody>
          <a:bodyPr wrap="square" rtlCol="0">
            <a:spAutoFit/>
          </a:bodyPr>
          <a:lstStyle/>
          <a:p>
            <a:r>
              <a:rPr lang="en-US" sz="2400" b="1" dirty="0" smtClean="0"/>
              <a:t>Crabs in a Bucket mentality</a:t>
            </a:r>
          </a:p>
          <a:p>
            <a:endParaRPr lang="en-US" sz="2400" b="1" dirty="0"/>
          </a:p>
          <a:p>
            <a:r>
              <a:rPr lang="en-US" sz="2400" b="1" i="1" dirty="0" smtClean="0"/>
              <a:t>“If I can’t have it, neither can you”</a:t>
            </a:r>
            <a:endParaRPr lang="en-SG" sz="2400" b="1" i="1"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p:cNvPicPr>
            <a:picLocks noChangeAspect="1" noChangeArrowheads="1"/>
          </p:cNvPicPr>
          <p:nvPr/>
        </p:nvPicPr>
        <p:blipFill>
          <a:blip r:embed="rId2"/>
          <a:srcRect/>
          <a:stretch>
            <a:fillRect/>
          </a:stretch>
        </p:blipFill>
        <p:spPr bwMode="auto">
          <a:xfrm>
            <a:off x="0" y="0"/>
            <a:ext cx="9144000" cy="5562600"/>
          </a:xfrm>
          <a:prstGeom prst="rect">
            <a:avLst/>
          </a:prstGeom>
          <a:noFill/>
          <a:ln w="9525">
            <a:noFill/>
            <a:miter lim="800000"/>
            <a:headEnd/>
            <a:tailEnd/>
          </a:ln>
        </p:spPr>
      </p:pic>
      <p:sp>
        <p:nvSpPr>
          <p:cNvPr id="83971" name="TextBox 4"/>
          <p:cNvSpPr txBox="1">
            <a:spLocks noChangeArrowheads="1"/>
          </p:cNvSpPr>
          <p:nvPr/>
        </p:nvSpPr>
        <p:spPr bwMode="auto">
          <a:xfrm>
            <a:off x="304800" y="3657600"/>
            <a:ext cx="3886200" cy="2862263"/>
          </a:xfrm>
          <a:prstGeom prst="rect">
            <a:avLst/>
          </a:prstGeom>
          <a:noFill/>
          <a:ln w="38100">
            <a:solidFill>
              <a:srgbClr val="FF0000"/>
            </a:solidFill>
            <a:miter lim="800000"/>
            <a:headEnd/>
            <a:tailEnd/>
          </a:ln>
        </p:spPr>
        <p:txBody>
          <a:bodyPr>
            <a:spAutoFit/>
          </a:bodyPr>
          <a:lstStyle/>
          <a:p>
            <a:r>
              <a:rPr lang="en-US" sz="2400" b="1">
                <a:solidFill>
                  <a:schemeClr val="bg1"/>
                </a:solidFill>
              </a:rPr>
              <a:t>Never doubt that a small group of thoughtful, committed citizens can change the world.  Indeed, it is the only thing that ever has.</a:t>
            </a:r>
          </a:p>
          <a:p>
            <a:endParaRPr lang="en-US" b="1">
              <a:solidFill>
                <a:schemeClr val="bg1"/>
              </a:solidFill>
            </a:endParaRPr>
          </a:p>
          <a:p>
            <a:pPr algn="r"/>
            <a:r>
              <a:rPr lang="en-US" b="1">
                <a:solidFill>
                  <a:schemeClr val="bg1"/>
                </a:solidFill>
              </a:rPr>
              <a:t>Margaret Mead </a:t>
            </a:r>
          </a:p>
        </p:txBody>
      </p:sp>
      <p:sp>
        <p:nvSpPr>
          <p:cNvPr id="6" name="TextBox 5"/>
          <p:cNvSpPr txBox="1">
            <a:spLocks noChangeArrowheads="1"/>
          </p:cNvSpPr>
          <p:nvPr/>
        </p:nvSpPr>
        <p:spPr bwMode="auto">
          <a:xfrm>
            <a:off x="5029200" y="3657600"/>
            <a:ext cx="3733800" cy="1938338"/>
          </a:xfrm>
          <a:prstGeom prst="rect">
            <a:avLst/>
          </a:prstGeom>
          <a:noFill/>
          <a:ln w="38100">
            <a:solidFill>
              <a:srgbClr val="FF0000"/>
            </a:solidFill>
            <a:miter lim="800000"/>
            <a:headEnd/>
            <a:tailEnd/>
          </a:ln>
        </p:spPr>
        <p:txBody>
          <a:bodyPr>
            <a:spAutoFit/>
          </a:bodyPr>
          <a:lstStyle/>
          <a:p>
            <a:r>
              <a:rPr lang="en-US" sz="2400" b="1">
                <a:solidFill>
                  <a:schemeClr val="bg1"/>
                </a:solidFill>
              </a:rPr>
              <a:t>You must be the change you want to see in the world</a:t>
            </a:r>
          </a:p>
          <a:p>
            <a:endParaRPr lang="en-US" sz="2800" b="1">
              <a:solidFill>
                <a:schemeClr val="bg1"/>
              </a:solidFill>
            </a:endParaRPr>
          </a:p>
          <a:p>
            <a:pPr algn="r"/>
            <a:r>
              <a:rPr lang="en-US" sz="2000" b="1">
                <a:solidFill>
                  <a:schemeClr val="bg1"/>
                </a:solidFill>
              </a:rPr>
              <a:t>Mahatma Gandhi</a:t>
            </a:r>
            <a:endParaRPr lang="en-GB" sz="2000" b="1">
              <a:solidFill>
                <a:schemeClr val="bg1"/>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2"/>
          <p:cNvSpPr txBox="1">
            <a:spLocks noGrp="1"/>
          </p:cNvSpPr>
          <p:nvPr>
            <p:ph type="title"/>
          </p:nvPr>
        </p:nvSpPr>
        <p:spPr>
          <a:xfrm>
            <a:off x="1862138" y="600075"/>
            <a:ext cx="6367462" cy="5454650"/>
          </a:xfrm>
        </p:spPr>
        <p:txBody>
          <a:bodyPr/>
          <a:lstStyle/>
          <a:p>
            <a:pPr eaLnBrk="1" hangingPunct="1">
              <a:spcBef>
                <a:spcPct val="0"/>
              </a:spcBef>
              <a:buClr>
                <a:srgbClr val="FFFFFF"/>
              </a:buClr>
              <a:buSzTx/>
            </a:pPr>
            <a:r>
              <a:rPr lang="en-US" sz="9600" b="1" smtClean="0">
                <a:solidFill>
                  <a:schemeClr val="bg1"/>
                </a:solidFill>
                <a:latin typeface="Brush Script MT" pitchFamily="66" charset="0"/>
                <a:cs typeface="Arial" charset="0"/>
              </a:rPr>
              <a:t>Thank You</a:t>
            </a:r>
            <a:endParaRPr lang="en-GB" sz="9600" b="1" smtClean="0">
              <a:solidFill>
                <a:schemeClr val="bg1"/>
              </a:solidFill>
              <a:latin typeface="Brush Script MT" pitchFamily="66"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Placeholder 2"/>
          <p:cNvSpPr txBox="1">
            <a:spLocks noGrp="1"/>
          </p:cNvSpPr>
          <p:nvPr>
            <p:ph type="body" idx="1"/>
          </p:nvPr>
        </p:nvSpPr>
        <p:spPr>
          <a:xfrm>
            <a:off x="311150" y="1536700"/>
            <a:ext cx="4000500" cy="4554538"/>
          </a:xfrm>
        </p:spPr>
        <p:txBody>
          <a:bodyPr/>
          <a:lstStyle/>
          <a:p>
            <a:pPr marL="0" indent="0" eaLnBrk="1" hangingPunct="1">
              <a:lnSpc>
                <a:spcPct val="115000"/>
              </a:lnSpc>
              <a:spcBef>
                <a:spcPct val="0"/>
              </a:spcBef>
              <a:spcAft>
                <a:spcPts val="1600"/>
              </a:spcAft>
              <a:buClr>
                <a:srgbClr val="ADADAD"/>
              </a:buClr>
              <a:buSzTx/>
            </a:pPr>
            <a:endParaRPr lang="en-GB" smtClean="0">
              <a:solidFill>
                <a:srgbClr val="ADADAD"/>
              </a:solidFill>
              <a:latin typeface="Arial" charset="0"/>
              <a:cs typeface="Arial" charset="0"/>
            </a:endParaRPr>
          </a:p>
        </p:txBody>
      </p:sp>
      <p:sp>
        <p:nvSpPr>
          <p:cNvPr id="28675" name="Text Placeholder 3"/>
          <p:cNvSpPr txBox="1">
            <a:spLocks noGrp="1"/>
          </p:cNvSpPr>
          <p:nvPr>
            <p:ph type="body" idx="2"/>
          </p:nvPr>
        </p:nvSpPr>
        <p:spPr>
          <a:xfrm>
            <a:off x="4832350" y="1536700"/>
            <a:ext cx="4000500" cy="4554538"/>
          </a:xfrm>
        </p:spPr>
        <p:txBody>
          <a:bodyPr/>
          <a:lstStyle/>
          <a:p>
            <a:pPr marL="0" indent="0" eaLnBrk="1" hangingPunct="1">
              <a:lnSpc>
                <a:spcPct val="115000"/>
              </a:lnSpc>
              <a:spcBef>
                <a:spcPct val="0"/>
              </a:spcBef>
              <a:spcAft>
                <a:spcPts val="1600"/>
              </a:spcAft>
              <a:buClr>
                <a:srgbClr val="ADADAD"/>
              </a:buClr>
              <a:buSzTx/>
            </a:pPr>
            <a:endParaRPr lang="en-GB" smtClean="0">
              <a:solidFill>
                <a:srgbClr val="ADADAD"/>
              </a:solidFill>
              <a:latin typeface="Arial" charset="0"/>
              <a:cs typeface="Arial" charset="0"/>
            </a:endParaRPr>
          </a:p>
        </p:txBody>
      </p:sp>
      <p:pic>
        <p:nvPicPr>
          <p:cNvPr id="28676" name="Picture 2"/>
          <p:cNvPicPr>
            <a:picLocks noChangeAspect="1" noChangeArrowheads="1"/>
          </p:cNvPicPr>
          <p:nvPr/>
        </p:nvPicPr>
        <p:blipFill>
          <a:blip r:embed="rId2"/>
          <a:srcRect/>
          <a:stretch>
            <a:fillRect/>
          </a:stretch>
        </p:blipFill>
        <p:spPr bwMode="auto">
          <a:xfrm>
            <a:off x="350838" y="130175"/>
            <a:ext cx="4144962" cy="3348038"/>
          </a:xfrm>
          <a:prstGeom prst="rect">
            <a:avLst/>
          </a:prstGeom>
          <a:noFill/>
          <a:ln w="9525">
            <a:noFill/>
            <a:miter lim="800000"/>
            <a:headEnd/>
            <a:tailEnd/>
          </a:ln>
        </p:spPr>
      </p:pic>
      <p:pic>
        <p:nvPicPr>
          <p:cNvPr id="28677" name="Picture 3"/>
          <p:cNvPicPr>
            <a:picLocks noChangeAspect="1" noChangeArrowheads="1"/>
          </p:cNvPicPr>
          <p:nvPr/>
        </p:nvPicPr>
        <p:blipFill>
          <a:blip r:embed="rId3"/>
          <a:srcRect/>
          <a:stretch>
            <a:fillRect/>
          </a:stretch>
        </p:blipFill>
        <p:spPr bwMode="auto">
          <a:xfrm>
            <a:off x="4699000" y="88900"/>
            <a:ext cx="4292600" cy="3389313"/>
          </a:xfrm>
          <a:prstGeom prst="rect">
            <a:avLst/>
          </a:prstGeom>
          <a:noFill/>
          <a:ln w="9525">
            <a:noFill/>
            <a:miter lim="800000"/>
            <a:headEnd/>
            <a:tailEnd/>
          </a:ln>
        </p:spPr>
      </p:pic>
      <p:pic>
        <p:nvPicPr>
          <p:cNvPr id="4100" name="Picture 4"/>
          <p:cNvPicPr>
            <a:picLocks noChangeAspect="1" noChangeArrowheads="1"/>
          </p:cNvPicPr>
          <p:nvPr/>
        </p:nvPicPr>
        <p:blipFill>
          <a:blip r:embed="rId4"/>
          <a:srcRect/>
          <a:stretch>
            <a:fillRect/>
          </a:stretch>
        </p:blipFill>
        <p:spPr bwMode="auto">
          <a:xfrm>
            <a:off x="350838" y="3048000"/>
            <a:ext cx="8640762" cy="4113213"/>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95976" y="2590800"/>
            <a:ext cx="5152051" cy="1107996"/>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en-US" sz="66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j-lt"/>
                <a:cs typeface="+mn-cs"/>
              </a:rPr>
              <a:t>education</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hape 120"/>
          <p:cNvSpPr txBox="1">
            <a:spLocks noGrp="1"/>
          </p:cNvSpPr>
          <p:nvPr>
            <p:ph type="title"/>
          </p:nvPr>
        </p:nvSpPr>
        <p:spPr>
          <a:xfrm>
            <a:off x="311150" y="593725"/>
            <a:ext cx="8521700" cy="763588"/>
          </a:xfrm>
        </p:spPr>
        <p:txBody>
          <a:bodyPr/>
          <a:lstStyle/>
          <a:p>
            <a:pPr eaLnBrk="1" hangingPunct="1">
              <a:spcBef>
                <a:spcPct val="0"/>
              </a:spcBef>
              <a:buClr>
                <a:srgbClr val="FFFFFF"/>
              </a:buClr>
            </a:pPr>
            <a:r>
              <a:rPr lang="en-US" sz="2800" smtClean="0">
                <a:solidFill>
                  <a:srgbClr val="FFFFFF"/>
                </a:solidFill>
                <a:latin typeface="Arial" charset="0"/>
                <a:cs typeface="Arial" charset="0"/>
              </a:rPr>
              <a:t>Key Phases in Singapore Education</a:t>
            </a:r>
          </a:p>
        </p:txBody>
      </p:sp>
      <p:sp>
        <p:nvSpPr>
          <p:cNvPr id="121" name="Shape 121"/>
          <p:cNvSpPr txBox="1">
            <a:spLocks noGrp="1"/>
          </p:cNvSpPr>
          <p:nvPr>
            <p:ph type="body" idx="1"/>
          </p:nvPr>
        </p:nvSpPr>
        <p:spPr>
          <a:xfrm>
            <a:off x="381000" y="1066800"/>
            <a:ext cx="8382000" cy="5024438"/>
          </a:xfrm>
        </p:spPr>
        <p:txBody>
          <a:bodyPr>
            <a:noAutofit/>
          </a:bodyPr>
          <a:lstStyle/>
          <a:p>
            <a:pPr marL="0" indent="0" eaLnBrk="1" fontAlgn="auto" hangingPunct="1">
              <a:lnSpc>
                <a:spcPct val="115000"/>
              </a:lnSpc>
              <a:spcAft>
                <a:spcPts val="1600"/>
              </a:spcAft>
              <a:buClr>
                <a:schemeClr val="lt2"/>
              </a:buClr>
              <a:buSzPct val="100000"/>
              <a:defRPr/>
            </a:pPr>
            <a:r>
              <a:rPr lang="en" sz="2400" dirty="0">
                <a:solidFill>
                  <a:srgbClr val="000099"/>
                </a:solidFill>
                <a:latin typeface="+mn-lt"/>
                <a:sym typeface="Arial"/>
              </a:rPr>
              <a:t>1965 - 1978:	 	</a:t>
            </a:r>
            <a:r>
              <a:rPr lang="en" sz="2400" i="1" dirty="0" smtClean="0">
                <a:solidFill>
                  <a:srgbClr val="000099"/>
                </a:solidFill>
                <a:latin typeface="+mn-lt"/>
                <a:sym typeface="Arial"/>
              </a:rPr>
              <a:t>Survival-driven </a:t>
            </a:r>
            <a:r>
              <a:rPr lang="en" sz="2400" i="1" dirty="0">
                <a:solidFill>
                  <a:srgbClr val="000099"/>
                </a:solidFill>
                <a:latin typeface="+mn-lt"/>
                <a:sym typeface="Arial"/>
              </a:rPr>
              <a:t>education</a:t>
            </a:r>
          </a:p>
          <a:p>
            <a:pPr marL="0" indent="0" eaLnBrk="1" fontAlgn="auto" hangingPunct="1">
              <a:lnSpc>
                <a:spcPct val="115000"/>
              </a:lnSpc>
              <a:spcAft>
                <a:spcPts val="1600"/>
              </a:spcAft>
              <a:buClr>
                <a:schemeClr val="lt2"/>
              </a:buClr>
              <a:buSzPct val="100000"/>
              <a:defRPr/>
            </a:pPr>
            <a:r>
              <a:rPr lang="en" sz="2400" dirty="0">
                <a:solidFill>
                  <a:srgbClr val="000099"/>
                </a:solidFill>
                <a:latin typeface="+mn-lt"/>
                <a:sym typeface="Arial"/>
              </a:rPr>
              <a:t>1978 - 1997:	 </a:t>
            </a:r>
            <a:r>
              <a:rPr lang="en" sz="2400" dirty="0" smtClean="0">
                <a:solidFill>
                  <a:srgbClr val="000099"/>
                </a:solidFill>
                <a:latin typeface="+mn-lt"/>
                <a:sym typeface="Arial"/>
              </a:rPr>
              <a:t>	</a:t>
            </a:r>
            <a:r>
              <a:rPr lang="en" sz="2400" i="1" dirty="0" smtClean="0">
                <a:solidFill>
                  <a:srgbClr val="000099"/>
                </a:solidFill>
                <a:latin typeface="+mn-lt"/>
                <a:sym typeface="Arial"/>
              </a:rPr>
              <a:t>Efficiency-driven education</a:t>
            </a:r>
            <a:endParaRPr lang="en" sz="2400" i="1" dirty="0">
              <a:solidFill>
                <a:srgbClr val="000099"/>
              </a:solidFill>
              <a:latin typeface="+mn-lt"/>
              <a:sym typeface="Arial"/>
            </a:endParaRPr>
          </a:p>
          <a:p>
            <a:pPr marL="0" indent="0" eaLnBrk="1" fontAlgn="auto" hangingPunct="1">
              <a:lnSpc>
                <a:spcPct val="115000"/>
              </a:lnSpc>
              <a:spcAft>
                <a:spcPts val="1600"/>
              </a:spcAft>
              <a:buClr>
                <a:schemeClr val="lt2"/>
              </a:buClr>
              <a:buSzPct val="100000"/>
              <a:defRPr/>
            </a:pPr>
            <a:r>
              <a:rPr lang="en" sz="2400" i="1" dirty="0">
                <a:solidFill>
                  <a:srgbClr val="000099"/>
                </a:solidFill>
                <a:latin typeface="+mn-lt"/>
                <a:sym typeface="Arial"/>
              </a:rPr>
              <a:t>			</a:t>
            </a:r>
            <a:r>
              <a:rPr lang="en" sz="2400" b="1" i="1" dirty="0">
                <a:solidFill>
                  <a:srgbClr val="FF0000"/>
                </a:solidFill>
                <a:latin typeface="+mn-lt"/>
                <a:sym typeface="Arial"/>
              </a:rPr>
              <a:t>Teacher-proof curriculum</a:t>
            </a:r>
          </a:p>
          <a:p>
            <a:pPr marL="0" indent="0" eaLnBrk="1" fontAlgn="auto" hangingPunct="1">
              <a:lnSpc>
                <a:spcPct val="115000"/>
              </a:lnSpc>
              <a:spcAft>
                <a:spcPts val="1600"/>
              </a:spcAft>
              <a:buClr>
                <a:schemeClr val="lt2"/>
              </a:buClr>
              <a:buSzPct val="100000"/>
              <a:defRPr/>
            </a:pPr>
            <a:r>
              <a:rPr lang="en" sz="2400" dirty="0">
                <a:solidFill>
                  <a:srgbClr val="000099"/>
                </a:solidFill>
                <a:latin typeface="+mn-lt"/>
                <a:sym typeface="Arial"/>
              </a:rPr>
              <a:t>1997 onwards:    </a:t>
            </a:r>
            <a:r>
              <a:rPr lang="en" sz="2400" dirty="0" smtClean="0">
                <a:solidFill>
                  <a:srgbClr val="000099"/>
                </a:solidFill>
                <a:latin typeface="+mn-lt"/>
                <a:sym typeface="Arial"/>
              </a:rPr>
              <a:t>	</a:t>
            </a:r>
            <a:r>
              <a:rPr lang="en" sz="2400" i="1" dirty="0" smtClean="0">
                <a:solidFill>
                  <a:srgbClr val="000099"/>
                </a:solidFill>
                <a:latin typeface="+mn-lt"/>
                <a:sym typeface="Arial"/>
              </a:rPr>
              <a:t>Ability-driven </a:t>
            </a:r>
            <a:r>
              <a:rPr lang="en" sz="2400" i="1" dirty="0">
                <a:solidFill>
                  <a:srgbClr val="000099"/>
                </a:solidFill>
                <a:latin typeface="+mn-lt"/>
                <a:sym typeface="Arial"/>
              </a:rPr>
              <a:t>education</a:t>
            </a:r>
          </a:p>
          <a:p>
            <a:pPr marL="1371600" indent="0" eaLnBrk="1" fontAlgn="auto" hangingPunct="1">
              <a:lnSpc>
                <a:spcPct val="115000"/>
              </a:lnSpc>
              <a:spcAft>
                <a:spcPts val="1600"/>
              </a:spcAft>
              <a:buClr>
                <a:schemeClr val="lt2"/>
              </a:buClr>
              <a:buSzPct val="100000"/>
              <a:defRPr/>
            </a:pPr>
            <a:r>
              <a:rPr lang="en" sz="2400" i="1" dirty="0" smtClean="0">
                <a:solidFill>
                  <a:srgbClr val="000099"/>
                </a:solidFill>
                <a:latin typeface="+mn-lt"/>
                <a:sym typeface="Arial"/>
              </a:rPr>
              <a:t>		“Thinking </a:t>
            </a:r>
            <a:r>
              <a:rPr lang="en" sz="2400" i="1" dirty="0">
                <a:solidFill>
                  <a:srgbClr val="000099"/>
                </a:solidFill>
                <a:latin typeface="+mn-lt"/>
                <a:sym typeface="Arial"/>
              </a:rPr>
              <a:t>Schools, Learning </a:t>
            </a:r>
            <a:r>
              <a:rPr lang="en" sz="2400" i="1" dirty="0" smtClean="0">
                <a:solidFill>
                  <a:srgbClr val="000099"/>
                </a:solidFill>
                <a:latin typeface="+mn-lt"/>
                <a:sym typeface="Arial"/>
              </a:rPr>
              <a:t>Nation” 		initiative</a:t>
            </a:r>
            <a:endParaRPr lang="en" sz="2400" i="1" dirty="0">
              <a:solidFill>
                <a:srgbClr val="000099"/>
              </a:solidFill>
              <a:latin typeface="+mn-lt"/>
              <a:sym typeface="Arial"/>
            </a:endParaRPr>
          </a:p>
          <a:p>
            <a:pPr marL="0" indent="0" eaLnBrk="1" fontAlgn="auto" hangingPunct="1">
              <a:lnSpc>
                <a:spcPct val="115000"/>
              </a:lnSpc>
              <a:spcAft>
                <a:spcPts val="1600"/>
              </a:spcAft>
              <a:buClr>
                <a:schemeClr val="lt2"/>
              </a:buClr>
              <a:buSzPct val="100000"/>
              <a:defRPr/>
            </a:pPr>
            <a:r>
              <a:rPr lang="en" sz="2400" i="1" dirty="0">
                <a:solidFill>
                  <a:srgbClr val="000099"/>
                </a:solidFill>
                <a:latin typeface="+mn-lt"/>
                <a:sym typeface="Arial"/>
              </a:rPr>
              <a:t>			</a:t>
            </a:r>
            <a:r>
              <a:rPr lang="en" sz="2400" b="1" i="1" dirty="0" smtClean="0">
                <a:solidFill>
                  <a:srgbClr val="FF0000"/>
                </a:solidFill>
                <a:latin typeface="+mn-lt"/>
                <a:sym typeface="Arial"/>
              </a:rPr>
              <a:t>Curriculum-proof teachers</a:t>
            </a:r>
          </a:p>
          <a:p>
            <a:pPr marL="0" indent="0" eaLnBrk="1" fontAlgn="auto" hangingPunct="1">
              <a:lnSpc>
                <a:spcPct val="115000"/>
              </a:lnSpc>
              <a:spcAft>
                <a:spcPts val="1600"/>
              </a:spcAft>
              <a:buClr>
                <a:schemeClr val="lt2"/>
              </a:buClr>
              <a:buSzPct val="100000"/>
              <a:defRPr/>
            </a:pPr>
            <a:r>
              <a:rPr lang="en" sz="2400" b="1" i="1" dirty="0" smtClean="0">
                <a:solidFill>
                  <a:srgbClr val="FFC000"/>
                </a:solidFill>
                <a:latin typeface="+mn-lt"/>
                <a:sym typeface="Arial"/>
              </a:rPr>
              <a:t>2017:			Uncertainty-driven education?                         </a:t>
            </a:r>
            <a:endParaRPr lang="en" sz="2400" b="1" i="1" dirty="0">
              <a:solidFill>
                <a:srgbClr val="FFC000"/>
              </a:solidFill>
              <a:latin typeface="+mn-lt"/>
              <a:sym typeface="Aria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1">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1">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dark-2">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2535</TotalTime>
  <Words>1341</Words>
  <Application>Microsoft Macintosh PowerPoint</Application>
  <PresentationFormat>On-screen Show (4:3)</PresentationFormat>
  <Paragraphs>309</Paragraphs>
  <Slides>64</Slides>
  <Notes>10</Notes>
  <HiddenSlides>1</HiddenSlides>
  <MMClips>0</MMClips>
  <ScaleCrop>false</ScaleCrop>
  <HeadingPairs>
    <vt:vector size="4" baseType="variant">
      <vt:variant>
        <vt:lpstr>Theme</vt:lpstr>
      </vt:variant>
      <vt:variant>
        <vt:i4>4</vt:i4>
      </vt:variant>
      <vt:variant>
        <vt:lpstr>Slide Titles</vt:lpstr>
      </vt:variant>
      <vt:variant>
        <vt:i4>64</vt:i4>
      </vt:variant>
    </vt:vector>
  </HeadingPairs>
  <TitlesOfParts>
    <vt:vector size="68" baseType="lpstr">
      <vt:lpstr>simple-dark-2</vt:lpstr>
      <vt:lpstr>2_Office Theme</vt:lpstr>
      <vt:lpstr>3_Office Theme</vt:lpstr>
      <vt:lpstr>4_Office Theme</vt:lpstr>
      <vt:lpstr>THE SINGAPORE ADVENTURE      LEAP Conference, August 2017 Nicholas Tang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Phases in Singapore Education</vt:lpstr>
      <vt:lpstr>PowerPoint Presentation</vt:lpstr>
      <vt:lpstr>PowerPoint Presentation</vt:lpstr>
      <vt:lpstr>Snapshot of Singapore Education</vt:lpstr>
      <vt:lpstr>PowerPoint Presentation</vt:lpstr>
      <vt:lpstr>PowerPoint Presentation</vt:lpstr>
      <vt:lpstr>“just as a country is as good as its citizens, so its citizens are, finally, only as good as their teachers” </vt:lpstr>
      <vt:lpstr>PowerPoint Presentation</vt:lpstr>
      <vt:lpstr>It is the status in society,  the respect which fellow citizens hold you in,  which is crucial in attracting to, and retaining, within the teaching service,  a hard core of men and women in the schools who can maintain the high standards.  </vt:lpstr>
      <vt:lpstr>PowerPoint Presentation</vt:lpstr>
      <vt:lpstr>PowerPoint Presentation</vt:lpstr>
      <vt:lpstr>PowerPoint Presentation</vt:lpstr>
      <vt:lpstr>PowerPoint Presentation</vt:lpstr>
      <vt:lpstr>PowerPoint Presentation</vt:lpstr>
      <vt:lpstr>Secret #1   A consistent and long-term national effort led to significant improvement in the status and image of teachers</vt:lpstr>
      <vt:lpstr>PowerPoint Presentation</vt:lpstr>
      <vt:lpstr>PowerPoint Presentation</vt:lpstr>
      <vt:lpstr>PowerPoint Presentation</vt:lpstr>
      <vt:lpstr>PowerPoint Presentation</vt:lpstr>
      <vt:lpstr>PowerPoint Presentation</vt:lpstr>
      <vt:lpstr>Secret #2  Ensures that the teacher has the right values and not just the teaching skills</vt:lpstr>
      <vt:lpstr>Secret #3  Collaboration between policy makers, academics and practitioners</vt:lpstr>
      <vt:lpstr>ENHANCED PERFORMANCE MANAGEMENT SYSTEM (EPMS)</vt:lpstr>
      <vt:lpstr>Secret #4  Clear expectations and PD is directly linked to performance</vt:lpstr>
      <vt:lpstr>PowerPoint Presentation</vt:lpstr>
      <vt:lpstr>PowerPoint Presentation</vt:lpstr>
      <vt:lpstr>TEACHER-LED  PROFESSIONAL DEVELOPMENT</vt:lpstr>
      <vt:lpstr>PowerPoint Presentation</vt:lpstr>
      <vt:lpstr>PowerPoint Presentation</vt:lpstr>
      <vt:lpstr>PowerPoint Presentation</vt:lpstr>
      <vt:lpstr>PowerPoint Presentation</vt:lpstr>
      <vt:lpstr>PowerPoint Presentation</vt:lpstr>
      <vt:lpstr>Secret #5  Holistic PD provisions to cater to different needs, stages of professional competence, and learning styles:  a) formal accredited and certificated courses; b) traditional training courses;   c) contextualised teacher-led learning;  d) personal identity and self-mastery workshops.    </vt:lpstr>
      <vt:lpstr>STRUCTURAL ENABLERS</vt:lpstr>
      <vt:lpstr>PowerPoint Presentation</vt:lpstr>
      <vt:lpstr>Secret #6  Substantial financial and structural support   Note:  Education takes up between 20% to 25% of Government expenditure or approximately 3.5% of GDP   </vt:lpstr>
      <vt:lpstr>PowerPoint Presentation</vt:lpstr>
      <vt:lpstr>Career Pathways </vt:lpstr>
      <vt:lpstr>PowerPoint Presentation</vt:lpstr>
      <vt:lpstr>CONNECT (Retention) Plan</vt:lpstr>
      <vt:lpstr>PowerPoint Presentation</vt:lpstr>
      <vt:lpstr>PowerPoint Presentation</vt:lpstr>
      <vt:lpstr>PowerPoint Presentation</vt:lpstr>
      <vt:lpstr>Secret #7  Systemic coherence based on best HR practices –  recruit the best;  invest in developing the people;  clearly communicate your expectations; retain your top talent</vt:lpstr>
      <vt:lpstr>PowerPoint Presentation</vt:lpstr>
      <vt:lpstr>PowerPoint Presentation</vt:lpstr>
      <vt:lpstr>PowerPoint Presentation</vt:lpstr>
      <vt:lpstr>Selection &amp; Training of School Leaders</vt:lpstr>
      <vt:lpstr>Professional Development of Principals</vt:lpstr>
      <vt:lpstr>Secret #8  Systemic coherence :  -  identify and select the best;  -  ensure that they are trained for the role; -  invest in their continual professional growth;  -  clearly communicate your expectations;  -  reward and retain your performers</vt:lpstr>
      <vt:lpstr>Secret #9  Maintaining a judicious balance between school autonomy and central control</vt:lpstr>
      <vt:lpstr>Secret # 10  Give teachers (and school leaders) the motivation, reason and space to grow</vt:lpstr>
      <vt:lpstr>Key Principles  </vt:lpstr>
      <vt:lpstr>PowerPoint Presentation</vt:lpstr>
      <vt:lpstr>PowerPoint Presentation</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SINGAPORE SECRETS</dc:title>
  <dc:creator>nicholas tang</dc:creator>
  <cp:lastModifiedBy>Warren Marks</cp:lastModifiedBy>
  <cp:revision>203</cp:revision>
  <dcterms:created xsi:type="dcterms:W3CDTF">2017-06-09T01:38:30Z</dcterms:created>
  <dcterms:modified xsi:type="dcterms:W3CDTF">2017-08-12T22:47:09Z</dcterms:modified>
</cp:coreProperties>
</file>