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6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8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F3E2-DD98-43E6-BA47-BEA8E810DD3B}" type="datetimeFigureOut">
              <a:rPr lang="en-AU" smtClean="0"/>
              <a:t>10/08/17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2A950-38BE-457A-AE46-15F7A5F34F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8890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F3E2-DD98-43E6-BA47-BEA8E810DD3B}" type="datetimeFigureOut">
              <a:rPr lang="en-AU" smtClean="0"/>
              <a:t>10/08/17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2A950-38BE-457A-AE46-15F7A5F34F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873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F3E2-DD98-43E6-BA47-BEA8E810DD3B}" type="datetimeFigureOut">
              <a:rPr lang="en-AU" smtClean="0"/>
              <a:t>10/08/17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2A950-38BE-457A-AE46-15F7A5F34F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0602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F3E2-DD98-43E6-BA47-BEA8E810DD3B}" type="datetimeFigureOut">
              <a:rPr lang="en-AU" smtClean="0"/>
              <a:t>10/08/17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2A950-38BE-457A-AE46-15F7A5F34F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7775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F3E2-DD98-43E6-BA47-BEA8E810DD3B}" type="datetimeFigureOut">
              <a:rPr lang="en-AU" smtClean="0"/>
              <a:t>10/08/17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2A950-38BE-457A-AE46-15F7A5F34F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316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F3E2-DD98-43E6-BA47-BEA8E810DD3B}" type="datetimeFigureOut">
              <a:rPr lang="en-AU" smtClean="0"/>
              <a:t>10/08/17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2A950-38BE-457A-AE46-15F7A5F34F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942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F3E2-DD98-43E6-BA47-BEA8E810DD3B}" type="datetimeFigureOut">
              <a:rPr lang="en-AU" smtClean="0"/>
              <a:t>10/08/17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2A950-38BE-457A-AE46-15F7A5F34F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7324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F3E2-DD98-43E6-BA47-BEA8E810DD3B}" type="datetimeFigureOut">
              <a:rPr lang="en-AU" smtClean="0"/>
              <a:t>10/08/17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2A950-38BE-457A-AE46-15F7A5F34F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9484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F3E2-DD98-43E6-BA47-BEA8E810DD3B}" type="datetimeFigureOut">
              <a:rPr lang="en-AU" smtClean="0"/>
              <a:t>10/08/17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2A950-38BE-457A-AE46-15F7A5F34F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8539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F3E2-DD98-43E6-BA47-BEA8E810DD3B}" type="datetimeFigureOut">
              <a:rPr lang="en-AU" smtClean="0"/>
              <a:t>10/08/17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2A950-38BE-457A-AE46-15F7A5F34F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065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F3E2-DD98-43E6-BA47-BEA8E810DD3B}" type="datetimeFigureOut">
              <a:rPr lang="en-AU" smtClean="0"/>
              <a:t>10/08/17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2A950-38BE-457A-AE46-15F7A5F34F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3179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F3E2-DD98-43E6-BA47-BEA8E810DD3B}" type="datetimeFigureOut">
              <a:rPr lang="en-AU" smtClean="0"/>
              <a:t>10/08/17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2A950-38BE-457A-AE46-15F7A5F34F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4378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EAP logo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548680"/>
            <a:ext cx="3024336" cy="1693982"/>
          </a:xfrm>
          <a:prstGeom prst="rect">
            <a:avLst/>
          </a:prstGeom>
          <a:noFill/>
          <a:ln w="9525" algn="in">
            <a:miter lim="800000"/>
            <a:headEnd/>
            <a:tailEnd/>
          </a:ln>
        </p:spPr>
      </p:pic>
      <p:pic>
        <p:nvPicPr>
          <p:cNvPr id="4" name="Picture 3" descr="image00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626649"/>
            <a:ext cx="1870280" cy="57606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251520" y="2420888"/>
            <a:ext cx="856895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2017 Secrets </a:t>
            </a:r>
            <a:r>
              <a:rPr lang="en-A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of </a:t>
            </a:r>
            <a:r>
              <a:rPr lang="en-A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Success Conferences</a:t>
            </a:r>
          </a:p>
          <a:p>
            <a:pPr algn="ctr"/>
            <a:r>
              <a:rPr lang="en-A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</a:p>
          <a:p>
            <a:pPr algn="ctr"/>
            <a:r>
              <a:rPr lang="en-A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Pasi</a:t>
            </a:r>
            <a:r>
              <a:rPr lang="en-A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n-A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Sahlberg’s</a:t>
            </a:r>
            <a:r>
              <a:rPr lang="en-A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presentations can be accessed through his website:</a:t>
            </a:r>
          </a:p>
          <a:p>
            <a:pPr algn="ctr"/>
            <a:endParaRPr lang="en-A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  <a:p>
            <a:pPr algn="ctr"/>
            <a:r>
              <a:rPr lang="en-A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pasisahlberg.com</a:t>
            </a:r>
            <a:endParaRPr lang="en-A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  <a:p>
            <a:pPr algn="ctr"/>
            <a:endParaRPr lang="en-A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  <a:p>
            <a:pPr algn="ctr"/>
            <a:r>
              <a:rPr lang="en-A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Finnish Lessons Menu</a:t>
            </a:r>
          </a:p>
          <a:p>
            <a:pPr algn="ctr"/>
            <a:r>
              <a:rPr lang="en-A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Presentations</a:t>
            </a:r>
          </a:p>
          <a:p>
            <a:pPr algn="ctr"/>
            <a:endParaRPr lang="en-AU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pic>
        <p:nvPicPr>
          <p:cNvPr id="1026" name="Picture 2" descr="MQU_MAS_HOR_CMYK_PO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792" y="5454500"/>
            <a:ext cx="2044700" cy="7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C:\Users\Suzanne\Pictures\Logos\TMB logo.jpg">
            <a:extLst>
              <a:ext uri="{FF2B5EF4-FFF2-40B4-BE49-F238E27FC236}">
                <a16:creationId xmlns:a16="http://schemas.microsoft.com/office/drawing/2014/main" xmlns="" id="{BA74988D-6381-4F96-9CA3-030B0CE96103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508747"/>
            <a:ext cx="2016224" cy="7130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3832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21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</dc:creator>
  <cp:lastModifiedBy>Warren Marks</cp:lastModifiedBy>
  <cp:revision>18</cp:revision>
  <dcterms:created xsi:type="dcterms:W3CDTF">2014-06-24T09:04:41Z</dcterms:created>
  <dcterms:modified xsi:type="dcterms:W3CDTF">2017-08-10T05:27:52Z</dcterms:modified>
</cp:coreProperties>
</file>