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4" r:id="rId4"/>
    <p:sldId id="265" r:id="rId5"/>
    <p:sldId id="256" r:id="rId6"/>
    <p:sldId id="259" r:id="rId7"/>
    <p:sldId id="262" r:id="rId8"/>
    <p:sldId id="263" r:id="rId9"/>
    <p:sldId id="260" r:id="rId10"/>
    <p:sldId id="257" r:id="rId11"/>
    <p:sldId id="25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8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engtheningLeadershipT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760" y="1187492"/>
            <a:ext cx="6027740" cy="4428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28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544" y="1199597"/>
            <a:ext cx="3374915" cy="4264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317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10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045" y="1146674"/>
            <a:ext cx="3038382" cy="4470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693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6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249" y="1291998"/>
            <a:ext cx="5563132" cy="4172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53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DS2011Eng (dragged)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755" y="1188313"/>
            <a:ext cx="3430303" cy="4439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087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wSuccess (dragged)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296" y="1252524"/>
            <a:ext cx="3281857" cy="4247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327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n10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772" y="1227276"/>
            <a:ext cx="3545970" cy="4442150"/>
          </a:xfrm>
          <a:prstGeom prst="rect">
            <a:avLst/>
          </a:prstGeom>
        </p:spPr>
      </p:pic>
      <p:pic>
        <p:nvPicPr>
          <p:cNvPr id="8" name="Picture 7" descr="Scan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667" y="1086149"/>
            <a:ext cx="3332156" cy="4176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28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58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977" y="1287630"/>
            <a:ext cx="5498392" cy="41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873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06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585" y="1323085"/>
            <a:ext cx="5498162" cy="41236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264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6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495" y="1093751"/>
            <a:ext cx="6156764" cy="46175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97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06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0147" y="1199597"/>
            <a:ext cx="5992113" cy="4494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530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C:\Users\Warran\Documents\TurningPoint\Backup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Fals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TPFULLVERSION" val="4.3.1.11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64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NSW Department of Education and Training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NSW Department of Education and Training NSW Department of Education and Training</dc:creator>
  <cp:lastModifiedBy>Warran</cp:lastModifiedBy>
  <cp:revision>16</cp:revision>
  <dcterms:created xsi:type="dcterms:W3CDTF">2011-11-10T21:27:16Z</dcterms:created>
  <dcterms:modified xsi:type="dcterms:W3CDTF">2015-01-12T07:20:53Z</dcterms:modified>
</cp:coreProperties>
</file>